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emf" ContentType="image/x-emf"/>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10.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58" r:id="rId3"/>
    <p:sldMasterId id="2147483666" r:id="rId4"/>
  </p:sldMasterIdLst>
  <p:notesMasterIdLst>
    <p:notesMasterId r:id="rId6"/>
  </p:notesMasterIdLst>
  <p:sldIdLst>
    <p:sldId id="944" r:id="rId5"/>
    <p:sldId id="1343" r:id="rId7"/>
    <p:sldId id="1141" r:id="rId8"/>
    <p:sldId id="1292" r:id="rId9"/>
    <p:sldId id="1271" r:id="rId10"/>
    <p:sldId id="1286" r:id="rId11"/>
    <p:sldId id="1287" r:id="rId12"/>
    <p:sldId id="1296" r:id="rId13"/>
    <p:sldId id="1297" r:id="rId14"/>
    <p:sldId id="1298" r:id="rId15"/>
    <p:sldId id="1299" r:id="rId16"/>
    <p:sldId id="1304" r:id="rId17"/>
    <p:sldId id="1300" r:id="rId18"/>
    <p:sldId id="1293" r:id="rId19"/>
    <p:sldId id="1302" r:id="rId20"/>
    <p:sldId id="1288" r:id="rId21"/>
    <p:sldId id="1301" r:id="rId22"/>
    <p:sldId id="1307" r:id="rId23"/>
    <p:sldId id="1308" r:id="rId24"/>
    <p:sldId id="1309" r:id="rId25"/>
    <p:sldId id="1294" r:id="rId26"/>
    <p:sldId id="1289" r:id="rId27"/>
    <p:sldId id="1310" r:id="rId28"/>
    <p:sldId id="1311" r:id="rId29"/>
    <p:sldId id="1317" r:id="rId30"/>
    <p:sldId id="1318" r:id="rId31"/>
    <p:sldId id="1319" r:id="rId32"/>
    <p:sldId id="1321" r:id="rId33"/>
    <p:sldId id="1322" r:id="rId34"/>
    <p:sldId id="1320" r:id="rId35"/>
    <p:sldId id="1313" r:id="rId36"/>
    <p:sldId id="1323" r:id="rId37"/>
    <p:sldId id="1316" r:id="rId38"/>
    <p:sldId id="1295" r:id="rId39"/>
    <p:sldId id="1303" r:id="rId40"/>
    <p:sldId id="1306" r:id="rId41"/>
    <p:sldId id="1324" r:id="rId42"/>
    <p:sldId id="1328" r:id="rId43"/>
    <p:sldId id="1325" r:id="rId44"/>
    <p:sldId id="1329" r:id="rId45"/>
    <p:sldId id="1331" r:id="rId46"/>
    <p:sldId id="1332" r:id="rId47"/>
    <p:sldId id="1326" r:id="rId48"/>
    <p:sldId id="1333" r:id="rId49"/>
    <p:sldId id="1334" r:id="rId50"/>
    <p:sldId id="1335" r:id="rId51"/>
    <p:sldId id="1336" r:id="rId52"/>
    <p:sldId id="1338" r:id="rId53"/>
    <p:sldId id="1337" r:id="rId54"/>
    <p:sldId id="1339" r:id="rId55"/>
    <p:sldId id="1341" r:id="rId56"/>
    <p:sldId id="1291" r:id="rId57"/>
    <p:sldId id="1340" r:id="rId58"/>
    <p:sldId id="1098" r:id="rId59"/>
  </p:sldIdLst>
  <p:sldSz cx="12192000" cy="6858000"/>
  <p:notesSz cx="6797675" cy="9928225"/>
  <p:embeddedFontLst>
    <p:embeddedFont>
      <p:font typeface="微软雅黑" panose="020B0503020204020204" pitchFamily="34" charset="-122"/>
      <p:regular r:id="rId64"/>
    </p:embeddedFont>
    <p:embeddedFont>
      <p:font typeface="FZLanTingHeiS-R-GB" panose="02000000000000000000" charset="-122"/>
      <p:regular r:id="rId65"/>
    </p:embeddedFont>
    <p:embeddedFont>
      <p:font typeface="微软雅黑 Light" panose="020B0502040204020203" pitchFamily="34" charset="-122"/>
      <p:regular r:id="rId66"/>
    </p:embeddedFont>
    <p:embeddedFont>
      <p:font typeface="Calibri" panose="020F0502020204030204" charset="0"/>
      <p:regular r:id="rId67"/>
      <p:bold r:id="rId68"/>
      <p:italic r:id="rId69"/>
      <p:boldItalic r:id="rId70"/>
    </p:embeddedFont>
    <p:embeddedFont>
      <p:font typeface="华文楷体" panose="02010600040101010101" charset="-122"/>
      <p:regular r:id="rId7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L" initials="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42"/>
    <a:srgbClr val="BFD8C2"/>
    <a:srgbClr val="A6C5BF"/>
    <a:srgbClr val="6ECDDF"/>
    <a:srgbClr val="92DAF4"/>
    <a:srgbClr val="B2E4F7"/>
    <a:srgbClr val="5F5F5F"/>
    <a:srgbClr val="00B43F"/>
    <a:srgbClr val="00C64A"/>
    <a:srgbClr val="00CC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93" autoAdjust="0"/>
    <p:restoredTop sz="86422" autoAdjust="0"/>
  </p:normalViewPr>
  <p:slideViewPr>
    <p:cSldViewPr snapToObjects="1">
      <p:cViewPr varScale="1">
        <p:scale>
          <a:sx n="89" d="100"/>
          <a:sy n="89" d="100"/>
        </p:scale>
        <p:origin x="75" y="438"/>
      </p:cViewPr>
      <p:guideLst>
        <p:guide orient="horz" pos="787"/>
        <p:guide pos="3873"/>
        <p:guide pos="353"/>
        <p:guide pos="7378"/>
      </p:guideLst>
    </p:cSldViewPr>
  </p:slideViewPr>
  <p:outlineViewPr>
    <p:cViewPr>
      <p:scale>
        <a:sx n="33" d="100"/>
        <a:sy n="33" d="100"/>
      </p:scale>
      <p:origin x="0" y="0"/>
    </p:cViewPr>
  </p:outlineViewPr>
  <p:notesTextViewPr>
    <p:cViewPr>
      <p:scale>
        <a:sx n="3" d="2"/>
        <a:sy n="3" d="2"/>
      </p:scale>
      <p:origin x="0" y="0"/>
    </p:cViewPr>
  </p:notesTextViewPr>
  <p:sorterViewPr>
    <p:cViewPr>
      <p:scale>
        <a:sx n="180" d="100"/>
        <a:sy n="18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1" Type="http://schemas.openxmlformats.org/officeDocument/2006/relationships/font" Target="fonts/font8.fntdata"/><Relationship Id="rId70" Type="http://schemas.openxmlformats.org/officeDocument/2006/relationships/font" Target="fonts/font7.fntdata"/><Relationship Id="rId7" Type="http://schemas.openxmlformats.org/officeDocument/2006/relationships/slide" Target="slides/slide2.xml"/><Relationship Id="rId69" Type="http://schemas.openxmlformats.org/officeDocument/2006/relationships/font" Target="fonts/font6.fntdata"/><Relationship Id="rId68" Type="http://schemas.openxmlformats.org/officeDocument/2006/relationships/font" Target="fonts/font5.fntdata"/><Relationship Id="rId67" Type="http://schemas.openxmlformats.org/officeDocument/2006/relationships/font" Target="fonts/font4.fntdata"/><Relationship Id="rId66" Type="http://schemas.openxmlformats.org/officeDocument/2006/relationships/font" Target="fonts/font3.fntdata"/><Relationship Id="rId65" Type="http://schemas.openxmlformats.org/officeDocument/2006/relationships/font" Target="fonts/font2.fntdata"/><Relationship Id="rId64" Type="http://schemas.openxmlformats.org/officeDocument/2006/relationships/font" Target="fonts/font1.fntdata"/><Relationship Id="rId63" Type="http://schemas.openxmlformats.org/officeDocument/2006/relationships/commentAuthors" Target="commentAuthors.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3#3">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3">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1">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3#2">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EDAD500-16F8-4FC4-99CE-D171118C4B70}" type="doc">
      <dgm:prSet loTypeId="urn:microsoft.com/office/officeart/2005/8/layout/vList3#1" loCatId="list" qsTypeId="urn:microsoft.com/office/officeart/2005/8/quickstyle/simple4#1" qsCatId="simple" csTypeId="urn:microsoft.com/office/officeart/2005/8/colors/colorful2#1" csCatId="colorful" phldr="1"/>
      <dgm:spPr/>
    </dgm:pt>
    <dgm:pt modelId="{E8399F38-1B3E-437A-814A-55E50CEC3143}">
      <dgm:prSet phldrT="[文本]" custT="1"/>
      <dgm:spPr/>
      <dgm:t>
        <a:bodyPr/>
        <a:lstStyle/>
        <a:p>
          <a:pPr algn="l"/>
          <a:r>
            <a:rPr lang="zh-CN" altLang="en-US" sz="3200" dirty="0">
              <a:latin typeface="微软雅黑 Light" panose="020B0502040204020203" pitchFamily="34" charset="-122"/>
              <a:ea typeface="微软雅黑 Light" panose="020B0502040204020203" pitchFamily="34" charset="-122"/>
            </a:rPr>
            <a:t>什么是项目管理</a:t>
          </a:r>
        </a:p>
      </dgm:t>
    </dgm:pt>
    <dgm:pt modelId="{D44BE7C3-B5A6-4ED5-A527-6BFCF4EE7980}" cxnId="{774873B8-275D-4299-BDE1-2C23A3DDEBB8}" type="parTrans">
      <dgm:prSet/>
      <dgm:spPr/>
      <dgm:t>
        <a:bodyPr/>
        <a:lstStyle/>
        <a:p>
          <a:endParaRPr lang="zh-CN" altLang="en-US"/>
        </a:p>
      </dgm:t>
    </dgm:pt>
    <dgm:pt modelId="{C1BDAD05-2CDA-4E4E-BB98-1CD4555D7539}" cxnId="{774873B8-275D-4299-BDE1-2C23A3DDEBB8}" type="sibTrans">
      <dgm:prSet/>
      <dgm:spPr/>
      <dgm:t>
        <a:bodyPr/>
        <a:lstStyle/>
        <a:p>
          <a:endParaRPr lang="zh-CN" altLang="en-US"/>
        </a:p>
      </dgm:t>
    </dgm:pt>
    <dgm:pt modelId="{B2F4814A-AD3E-498D-B8A4-4A68E04D0607}">
      <dgm:prSet phldrT="[文本]" custT="1"/>
      <dgm:spPr/>
      <dgm:t>
        <a:bodyPr/>
        <a:lstStyle/>
        <a:p>
          <a:pPr algn="l"/>
          <a:r>
            <a:rPr lang="zh-CN" altLang="en-US" sz="3200" dirty="0">
              <a:latin typeface="微软雅黑 Light" panose="020B0502040204020203" pitchFamily="34" charset="-122"/>
              <a:ea typeface="微软雅黑 Light" panose="020B0502040204020203" pitchFamily="34" charset="-122"/>
            </a:rPr>
            <a:t> 项目经理能力模型</a:t>
          </a:r>
        </a:p>
      </dgm:t>
    </dgm:pt>
    <dgm:pt modelId="{74569632-B5D9-428C-9534-54A4D3AA1E9A}" cxnId="{D3519C7A-0B07-4AFE-A953-3B1F1D28E9E0}" type="parTrans">
      <dgm:prSet/>
      <dgm:spPr/>
      <dgm:t>
        <a:bodyPr/>
        <a:lstStyle/>
        <a:p>
          <a:endParaRPr lang="zh-CN" altLang="en-US"/>
        </a:p>
      </dgm:t>
    </dgm:pt>
    <dgm:pt modelId="{55BA085A-C5C6-4F61-889C-897AEBF7D4FE}" cxnId="{D3519C7A-0B07-4AFE-A953-3B1F1D28E9E0}" type="sibTrans">
      <dgm:prSet/>
      <dgm:spPr/>
      <dgm:t>
        <a:bodyPr/>
        <a:lstStyle/>
        <a:p>
          <a:endParaRPr lang="zh-CN" altLang="en-US"/>
        </a:p>
      </dgm:t>
    </dgm:pt>
    <dgm:pt modelId="{5EA9B924-0C5E-4997-ABCA-2D0EFE2EF473}">
      <dgm:prSet phldrT="[文本]" custT="1"/>
      <dgm:spPr/>
      <dgm:t>
        <a:bodyPr/>
        <a:lstStyle/>
        <a:p>
          <a:pPr algn="l"/>
          <a:r>
            <a:rPr lang="zh-CN" altLang="en-US" sz="3200" dirty="0">
              <a:latin typeface="微软雅黑 Light" panose="020B0502040204020203" pitchFamily="34" charset="-122"/>
              <a:ea typeface="微软雅黑 Light" panose="020B0502040204020203" pitchFamily="34" charset="-122"/>
            </a:rPr>
            <a:t>项目管理中的方法论</a:t>
          </a:r>
        </a:p>
      </dgm:t>
    </dgm:pt>
    <dgm:pt modelId="{4368F391-433D-434A-A4F1-FA4660A19B20}" cxnId="{B62BB148-FF2B-4BDD-8593-13FB41B8ACB3}" type="parTrans">
      <dgm:prSet/>
      <dgm:spPr/>
      <dgm:t>
        <a:bodyPr/>
        <a:lstStyle/>
        <a:p>
          <a:endParaRPr lang="zh-CN" altLang="en-US"/>
        </a:p>
      </dgm:t>
    </dgm:pt>
    <dgm:pt modelId="{B916FB6F-CDDA-4213-9ED8-88EFB1A89B43}" cxnId="{B62BB148-FF2B-4BDD-8593-13FB41B8ACB3}" type="sibTrans">
      <dgm:prSet/>
      <dgm:spPr/>
      <dgm:t>
        <a:bodyPr/>
        <a:lstStyle/>
        <a:p>
          <a:endParaRPr lang="zh-CN" altLang="en-US"/>
        </a:p>
      </dgm:t>
    </dgm:pt>
    <dgm:pt modelId="{CA241B77-292E-4F03-82F0-A35BA7FF2E78}">
      <dgm:prSet phldrT="[文本]" custT="1"/>
      <dgm:spPr/>
      <dgm:t>
        <a:bodyPr/>
        <a:lstStyle/>
        <a:p>
          <a:pPr algn="l"/>
          <a:r>
            <a:rPr lang="zh-CN" altLang="en-US" sz="3200" dirty="0">
              <a:latin typeface="微软雅黑 Light" panose="020B0502040204020203" pitchFamily="34" charset="-122"/>
              <a:ea typeface="微软雅黑 Light" panose="020B0502040204020203" pitchFamily="34" charset="-122"/>
            </a:rPr>
            <a:t>项目管理过程及工具</a:t>
          </a:r>
        </a:p>
      </dgm:t>
    </dgm:pt>
    <dgm:pt modelId="{B38268B3-3B09-4308-8692-30F0AE55BB90}" cxnId="{6E1E4F09-5290-4C37-A5F9-687B78378059}" type="parTrans">
      <dgm:prSet/>
      <dgm:spPr/>
      <dgm:t>
        <a:bodyPr/>
        <a:lstStyle/>
        <a:p>
          <a:endParaRPr lang="zh-CN" altLang="en-US"/>
        </a:p>
      </dgm:t>
    </dgm:pt>
    <dgm:pt modelId="{AF5EFC47-9CE2-4ACA-BEFE-EFBA78BFC0A1}" cxnId="{6E1E4F09-5290-4C37-A5F9-687B78378059}" type="sibTrans">
      <dgm:prSet/>
      <dgm:spPr/>
      <dgm:t>
        <a:bodyPr/>
        <a:lstStyle/>
        <a:p>
          <a:endParaRPr lang="zh-CN" altLang="en-US"/>
        </a:p>
      </dgm:t>
    </dgm:pt>
    <dgm:pt modelId="{DFC6A8F7-8A6B-44AB-86C3-5F144BE70956}" type="pres">
      <dgm:prSet presAssocID="{BEDAD500-16F8-4FC4-99CE-D171118C4B70}" presName="linearFlow" presStyleCnt="0">
        <dgm:presLayoutVars>
          <dgm:dir/>
          <dgm:resizeHandles val="exact"/>
        </dgm:presLayoutVars>
      </dgm:prSet>
      <dgm:spPr/>
    </dgm:pt>
    <dgm:pt modelId="{28F2BE00-9D16-4E1E-B6D3-2D9735213923}" type="pres">
      <dgm:prSet presAssocID="{E8399F38-1B3E-437A-814A-55E50CEC3143}" presName="composite" presStyleCnt="0"/>
      <dgm:spPr/>
    </dgm:pt>
    <dgm:pt modelId="{73BF5B0F-6DC5-46AB-9F15-695D62FC3964}" type="pres">
      <dgm:prSet presAssocID="{E8399F38-1B3E-437A-814A-55E50CEC3143}" presName="imgShp" presStyleLbl="fgImgPlace1" presStyleIdx="0" presStyleCnt="4"/>
      <dgm:spPr/>
    </dgm:pt>
    <dgm:pt modelId="{B5BD3641-9BED-4BAE-AF56-4FF045231663}" type="pres">
      <dgm:prSet presAssocID="{E8399F38-1B3E-437A-814A-55E50CEC3143}" presName="txShp" presStyleLbl="node1" presStyleIdx="0" presStyleCnt="4">
        <dgm:presLayoutVars>
          <dgm:bulletEnabled val="1"/>
        </dgm:presLayoutVars>
      </dgm:prSet>
      <dgm:spPr/>
    </dgm:pt>
    <dgm:pt modelId="{5EDD62FC-8B1A-41DF-AF6C-9CF9B2A2C0B8}" type="pres">
      <dgm:prSet presAssocID="{C1BDAD05-2CDA-4E4E-BB98-1CD4555D7539}" presName="spacing" presStyleCnt="0"/>
      <dgm:spPr/>
    </dgm:pt>
    <dgm:pt modelId="{96889071-E9EA-4081-9BF0-C0FE1E1D1492}" type="pres">
      <dgm:prSet presAssocID="{B2F4814A-AD3E-498D-B8A4-4A68E04D0607}" presName="composite" presStyleCnt="0"/>
      <dgm:spPr/>
    </dgm:pt>
    <dgm:pt modelId="{14FDB4FB-043A-4700-B537-104751808D5B}" type="pres">
      <dgm:prSet presAssocID="{B2F4814A-AD3E-498D-B8A4-4A68E04D0607}" presName="imgShp" presStyleLbl="fgImgPlace1" presStyleIdx="1" presStyleCnt="4"/>
      <dgm:spPr/>
    </dgm:pt>
    <dgm:pt modelId="{283387BA-A203-466E-8824-A1503910477A}" type="pres">
      <dgm:prSet presAssocID="{B2F4814A-AD3E-498D-B8A4-4A68E04D0607}" presName="txShp" presStyleLbl="node1" presStyleIdx="1" presStyleCnt="4">
        <dgm:presLayoutVars>
          <dgm:bulletEnabled val="1"/>
        </dgm:presLayoutVars>
      </dgm:prSet>
      <dgm:spPr/>
    </dgm:pt>
    <dgm:pt modelId="{D87F196D-61D2-4F81-830C-840CD2D1B475}" type="pres">
      <dgm:prSet presAssocID="{55BA085A-C5C6-4F61-889C-897AEBF7D4FE}" presName="spacing" presStyleCnt="0"/>
      <dgm:spPr/>
    </dgm:pt>
    <dgm:pt modelId="{E27E0E95-9FEA-4F3E-A83E-2D7C83A33BEC}" type="pres">
      <dgm:prSet presAssocID="{5EA9B924-0C5E-4997-ABCA-2D0EFE2EF473}" presName="composite" presStyleCnt="0"/>
      <dgm:spPr/>
    </dgm:pt>
    <dgm:pt modelId="{A9F0B5D9-55CA-483B-8C4A-9BD60406CED5}" type="pres">
      <dgm:prSet presAssocID="{5EA9B924-0C5E-4997-ABCA-2D0EFE2EF473}" presName="imgShp" presStyleLbl="fgImgPlace1" presStyleIdx="2" presStyleCnt="4"/>
      <dgm:spPr/>
    </dgm:pt>
    <dgm:pt modelId="{0B96859E-DA63-4F35-A762-4A2776F3FF3D}" type="pres">
      <dgm:prSet presAssocID="{5EA9B924-0C5E-4997-ABCA-2D0EFE2EF473}" presName="txShp" presStyleLbl="node1" presStyleIdx="2" presStyleCnt="4">
        <dgm:presLayoutVars>
          <dgm:bulletEnabled val="1"/>
        </dgm:presLayoutVars>
      </dgm:prSet>
      <dgm:spPr/>
    </dgm:pt>
    <dgm:pt modelId="{97865F28-3600-4D92-873B-BC166CF50A51}" type="pres">
      <dgm:prSet presAssocID="{B916FB6F-CDDA-4213-9ED8-88EFB1A89B43}" presName="spacing" presStyleCnt="0"/>
      <dgm:spPr/>
    </dgm:pt>
    <dgm:pt modelId="{6F95ABC8-AEBA-4B03-9EC6-F7FE6875CCD9}" type="pres">
      <dgm:prSet presAssocID="{CA241B77-292E-4F03-82F0-A35BA7FF2E78}" presName="composite" presStyleCnt="0"/>
      <dgm:spPr/>
    </dgm:pt>
    <dgm:pt modelId="{046F371F-EFF5-46C9-B103-90989D702370}" type="pres">
      <dgm:prSet presAssocID="{CA241B77-292E-4F03-82F0-A35BA7FF2E78}" presName="imgShp" presStyleLbl="fgImgPlace1" presStyleIdx="3" presStyleCnt="4"/>
      <dgm:spPr/>
    </dgm:pt>
    <dgm:pt modelId="{835B691C-5DC0-4502-88F5-026B47F24648}" type="pres">
      <dgm:prSet presAssocID="{CA241B77-292E-4F03-82F0-A35BA7FF2E78}" presName="txShp" presStyleLbl="node1" presStyleIdx="3" presStyleCnt="4">
        <dgm:presLayoutVars>
          <dgm:bulletEnabled val="1"/>
        </dgm:presLayoutVars>
      </dgm:prSet>
      <dgm:spPr/>
    </dgm:pt>
  </dgm:ptLst>
  <dgm:cxnLst>
    <dgm:cxn modelId="{6E1E4F09-5290-4C37-A5F9-687B78378059}" srcId="{BEDAD500-16F8-4FC4-99CE-D171118C4B70}" destId="{CA241B77-292E-4F03-82F0-A35BA7FF2E78}" srcOrd="3" destOrd="0" parTransId="{B38268B3-3B09-4308-8692-30F0AE55BB90}" sibTransId="{AF5EFC47-9CE2-4ACA-BEFE-EFBA78BFC0A1}"/>
    <dgm:cxn modelId="{CE364618-8AB2-41F8-B754-5521F327DD99}" type="presOf" srcId="{CA241B77-292E-4F03-82F0-A35BA7FF2E78}" destId="{835B691C-5DC0-4502-88F5-026B47F24648}" srcOrd="0" destOrd="0" presId="urn:microsoft.com/office/officeart/2005/8/layout/vList3#1"/>
    <dgm:cxn modelId="{3D00C538-EC6C-41C1-89EF-AA8F8CA3D588}" type="presOf" srcId="{BEDAD500-16F8-4FC4-99CE-D171118C4B70}" destId="{DFC6A8F7-8A6B-44AB-86C3-5F144BE70956}" srcOrd="0" destOrd="0" presId="urn:microsoft.com/office/officeart/2005/8/layout/vList3#1"/>
    <dgm:cxn modelId="{B62BB148-FF2B-4BDD-8593-13FB41B8ACB3}" srcId="{BEDAD500-16F8-4FC4-99CE-D171118C4B70}" destId="{5EA9B924-0C5E-4997-ABCA-2D0EFE2EF473}" srcOrd="2" destOrd="0" parTransId="{4368F391-433D-434A-A4F1-FA4660A19B20}" sibTransId="{B916FB6F-CDDA-4213-9ED8-88EFB1A89B43}"/>
    <dgm:cxn modelId="{4A6C9D78-0ABE-482E-8B4C-D52D82977169}" type="presOf" srcId="{5EA9B924-0C5E-4997-ABCA-2D0EFE2EF473}" destId="{0B96859E-DA63-4F35-A762-4A2776F3FF3D}" srcOrd="0" destOrd="0" presId="urn:microsoft.com/office/officeart/2005/8/layout/vList3#1"/>
    <dgm:cxn modelId="{E8BB2E7A-AE90-4AC8-95BB-070057FAF3C4}" type="presOf" srcId="{E8399F38-1B3E-437A-814A-55E50CEC3143}" destId="{B5BD3641-9BED-4BAE-AF56-4FF045231663}" srcOrd="0" destOrd="0" presId="urn:microsoft.com/office/officeart/2005/8/layout/vList3#1"/>
    <dgm:cxn modelId="{D3519C7A-0B07-4AFE-A953-3B1F1D28E9E0}" srcId="{BEDAD500-16F8-4FC4-99CE-D171118C4B70}" destId="{B2F4814A-AD3E-498D-B8A4-4A68E04D0607}" srcOrd="1" destOrd="0" parTransId="{74569632-B5D9-428C-9534-54A4D3AA1E9A}" sibTransId="{55BA085A-C5C6-4F61-889C-897AEBF7D4FE}"/>
    <dgm:cxn modelId="{774873B8-275D-4299-BDE1-2C23A3DDEBB8}" srcId="{BEDAD500-16F8-4FC4-99CE-D171118C4B70}" destId="{E8399F38-1B3E-437A-814A-55E50CEC3143}" srcOrd="0" destOrd="0" parTransId="{D44BE7C3-B5A6-4ED5-A527-6BFCF4EE7980}" sibTransId="{C1BDAD05-2CDA-4E4E-BB98-1CD4555D7539}"/>
    <dgm:cxn modelId="{096360F5-638A-4F76-81CD-CA0B5A57DA11}" type="presOf" srcId="{B2F4814A-AD3E-498D-B8A4-4A68E04D0607}" destId="{283387BA-A203-466E-8824-A1503910477A}" srcOrd="0" destOrd="0" presId="urn:microsoft.com/office/officeart/2005/8/layout/vList3#1"/>
    <dgm:cxn modelId="{C8AECB7C-B7A7-4872-B8DA-163ADC3F0CA3}" type="presParOf" srcId="{DFC6A8F7-8A6B-44AB-86C3-5F144BE70956}" destId="{28F2BE00-9D16-4E1E-B6D3-2D9735213923}" srcOrd="0" destOrd="0" presId="urn:microsoft.com/office/officeart/2005/8/layout/vList3#1"/>
    <dgm:cxn modelId="{3CCB3979-3B12-422D-BDF0-60A49BA0714B}" type="presParOf" srcId="{28F2BE00-9D16-4E1E-B6D3-2D9735213923}" destId="{73BF5B0F-6DC5-46AB-9F15-695D62FC3964}" srcOrd="0" destOrd="0" presId="urn:microsoft.com/office/officeart/2005/8/layout/vList3#1"/>
    <dgm:cxn modelId="{AA7AEB26-C87C-4E2A-9022-44D91BA63AC3}" type="presParOf" srcId="{28F2BE00-9D16-4E1E-B6D3-2D9735213923}" destId="{B5BD3641-9BED-4BAE-AF56-4FF045231663}" srcOrd="1" destOrd="0" presId="urn:microsoft.com/office/officeart/2005/8/layout/vList3#1"/>
    <dgm:cxn modelId="{11AD099C-9AF2-4599-AF26-FA6CF6B927EB}" type="presParOf" srcId="{DFC6A8F7-8A6B-44AB-86C3-5F144BE70956}" destId="{5EDD62FC-8B1A-41DF-AF6C-9CF9B2A2C0B8}" srcOrd="1" destOrd="0" presId="urn:microsoft.com/office/officeart/2005/8/layout/vList3#1"/>
    <dgm:cxn modelId="{9FF2ED18-9647-421D-AB10-7BFEBB2BA342}" type="presParOf" srcId="{DFC6A8F7-8A6B-44AB-86C3-5F144BE70956}" destId="{96889071-E9EA-4081-9BF0-C0FE1E1D1492}" srcOrd="2" destOrd="0" presId="urn:microsoft.com/office/officeart/2005/8/layout/vList3#1"/>
    <dgm:cxn modelId="{0CA67816-63D1-4E71-8BA5-6C17E3603B3B}" type="presParOf" srcId="{96889071-E9EA-4081-9BF0-C0FE1E1D1492}" destId="{14FDB4FB-043A-4700-B537-104751808D5B}" srcOrd="0" destOrd="0" presId="urn:microsoft.com/office/officeart/2005/8/layout/vList3#1"/>
    <dgm:cxn modelId="{1A0095B1-6EB0-4D57-90A0-A5CD96D1536E}" type="presParOf" srcId="{96889071-E9EA-4081-9BF0-C0FE1E1D1492}" destId="{283387BA-A203-466E-8824-A1503910477A}" srcOrd="1" destOrd="0" presId="urn:microsoft.com/office/officeart/2005/8/layout/vList3#1"/>
    <dgm:cxn modelId="{33AF2A30-5224-4DB6-ADB4-DE33FB6606BC}" type="presParOf" srcId="{DFC6A8F7-8A6B-44AB-86C3-5F144BE70956}" destId="{D87F196D-61D2-4F81-830C-840CD2D1B475}" srcOrd="3" destOrd="0" presId="urn:microsoft.com/office/officeart/2005/8/layout/vList3#1"/>
    <dgm:cxn modelId="{CCAC94E9-41FF-4500-B68C-AE19B9768A3A}" type="presParOf" srcId="{DFC6A8F7-8A6B-44AB-86C3-5F144BE70956}" destId="{E27E0E95-9FEA-4F3E-A83E-2D7C83A33BEC}" srcOrd="4" destOrd="0" presId="urn:microsoft.com/office/officeart/2005/8/layout/vList3#1"/>
    <dgm:cxn modelId="{9E5930CB-C72F-4A91-A17D-FFB798E7F421}" type="presParOf" srcId="{E27E0E95-9FEA-4F3E-A83E-2D7C83A33BEC}" destId="{A9F0B5D9-55CA-483B-8C4A-9BD60406CED5}" srcOrd="0" destOrd="0" presId="urn:microsoft.com/office/officeart/2005/8/layout/vList3#1"/>
    <dgm:cxn modelId="{278A5210-BC1D-4F76-B927-566E063ED194}" type="presParOf" srcId="{E27E0E95-9FEA-4F3E-A83E-2D7C83A33BEC}" destId="{0B96859E-DA63-4F35-A762-4A2776F3FF3D}" srcOrd="1" destOrd="0" presId="urn:microsoft.com/office/officeart/2005/8/layout/vList3#1"/>
    <dgm:cxn modelId="{D6AAC8F5-CDF5-4C14-B8C2-22A72F79925F}" type="presParOf" srcId="{DFC6A8F7-8A6B-44AB-86C3-5F144BE70956}" destId="{97865F28-3600-4D92-873B-BC166CF50A51}" srcOrd="5" destOrd="0" presId="urn:microsoft.com/office/officeart/2005/8/layout/vList3#1"/>
    <dgm:cxn modelId="{3D52BC98-3351-4B1D-A38C-D4DBA8275054}" type="presParOf" srcId="{DFC6A8F7-8A6B-44AB-86C3-5F144BE70956}" destId="{6F95ABC8-AEBA-4B03-9EC6-F7FE6875CCD9}" srcOrd="6" destOrd="0" presId="urn:microsoft.com/office/officeart/2005/8/layout/vList3#1"/>
    <dgm:cxn modelId="{A2341231-B7DD-424A-87E7-7FF092D3E932}" type="presParOf" srcId="{6F95ABC8-AEBA-4B03-9EC6-F7FE6875CCD9}" destId="{046F371F-EFF5-46C9-B103-90989D702370}" srcOrd="0" destOrd="0" presId="urn:microsoft.com/office/officeart/2005/8/layout/vList3#1"/>
    <dgm:cxn modelId="{7F3456E0-7442-4A6D-A6F3-D9D5BF402FA9}" type="presParOf" srcId="{6F95ABC8-AEBA-4B03-9EC6-F7FE6875CCD9}" destId="{835B691C-5DC0-4502-88F5-026B47F24648}" srcOrd="1" destOrd="0" presId="urn:microsoft.com/office/officeart/2005/8/layout/vList3#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C6377AF-7318-4CC0-8655-54A4260065C8}" type="doc">
      <dgm:prSet loTypeId="urn:microsoft.com/office/officeart/2005/8/layout/chevron2" loCatId="list" qsTypeId="urn:microsoft.com/office/officeart/2005/8/quickstyle/simple5#7" qsCatId="simple" csTypeId="urn:microsoft.com/office/officeart/2005/8/colors/accent1_3#3" csCatId="accent1" phldr="1"/>
      <dgm:spPr/>
      <dgm:t>
        <a:bodyPr/>
        <a:lstStyle/>
        <a:p>
          <a:endParaRPr lang="zh-CN" altLang="en-US"/>
        </a:p>
      </dgm:t>
    </dgm:pt>
    <dgm:pt modelId="{7FC2A86D-0D4D-452B-A4BE-4FD6DD0DB2B9}">
      <dgm:prSet phldrT="[文本]">
        <dgm:style>
          <a:lnRef idx="1">
            <a:schemeClr val="accent3"/>
          </a:lnRef>
          <a:fillRef idx="3">
            <a:schemeClr val="accent3"/>
          </a:fillRef>
          <a:effectRef idx="2">
            <a:schemeClr val="accent3"/>
          </a:effectRef>
          <a:fontRef idx="minor">
            <a:schemeClr val="lt1"/>
          </a:fontRef>
        </dgm:style>
      </dgm:prSet>
      <dgm:spPr/>
      <dgm:t>
        <a:bodyPr/>
        <a:lstStyle/>
        <a:p>
          <a:r>
            <a:rPr lang="zh-CN" altLang="en-US">
              <a:solidFill>
                <a:schemeClr val="bg1"/>
              </a:solidFill>
              <a:latin typeface="微软雅黑 Light" panose="020B0502040204020203" pitchFamily="34" charset="-122"/>
              <a:ea typeface="微软雅黑 Light" panose="020B0502040204020203" pitchFamily="34" charset="-122"/>
            </a:rPr>
            <a:t>整个项目计划目标如何，结果与目标的对比预期</a:t>
          </a:r>
          <a:endParaRPr lang="zh-CN" altLang="en-US" dirty="0">
            <a:solidFill>
              <a:schemeClr val="bg1"/>
            </a:solidFill>
            <a:latin typeface="微软雅黑 Light" panose="020B0502040204020203" pitchFamily="34" charset="-122"/>
            <a:ea typeface="微软雅黑 Light" panose="020B0502040204020203" pitchFamily="34" charset="-122"/>
          </a:endParaRPr>
        </a:p>
      </dgm:t>
    </dgm:pt>
    <dgm:pt modelId="{0B205445-6058-471D-8AFF-BC0C84013FB1}" cxnId="{7924EE44-05F0-476D-9415-A2BBA873E129}"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C45029BE-7CED-48D6-8285-03778A10C534}" cxnId="{7924EE44-05F0-476D-9415-A2BBA873E129}"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5E068CED-26BC-419C-A58E-BDF659DCBF7C}">
      <dgm:prSet phldrT="[文本]">
        <dgm:style>
          <a:lnRef idx="1">
            <a:schemeClr val="accent2"/>
          </a:lnRef>
          <a:fillRef idx="3">
            <a:schemeClr val="accent2"/>
          </a:fillRef>
          <a:effectRef idx="2">
            <a:schemeClr val="accent2"/>
          </a:effectRef>
          <a:fontRef idx="minor">
            <a:schemeClr val="lt1"/>
          </a:fontRef>
        </dgm:style>
      </dgm:prSet>
      <dgm:spPr/>
      <dgm:t>
        <a:bodyPr/>
        <a:lstStyle/>
        <a:p>
          <a:r>
            <a:rPr lang="zh-CN" altLang="en-US" b="1" dirty="0">
              <a:solidFill>
                <a:srgbClr val="C00000"/>
              </a:solidFill>
              <a:latin typeface="微软雅黑" panose="020B0503020204020204" pitchFamily="34" charset="-122"/>
              <a:ea typeface="微软雅黑" panose="020B0503020204020204" pitchFamily="34" charset="-122"/>
            </a:rPr>
            <a:t>根因</a:t>
          </a:r>
          <a:endParaRPr lang="en-US" altLang="zh-CN" b="1" dirty="0">
            <a:solidFill>
              <a:srgbClr val="C00000"/>
            </a:solidFill>
            <a:latin typeface="微软雅黑" panose="020B0503020204020204" pitchFamily="34" charset="-122"/>
            <a:ea typeface="微软雅黑" panose="020B0503020204020204" pitchFamily="34" charset="-122"/>
          </a:endParaRPr>
        </a:p>
      </dgm:t>
    </dgm:pt>
    <dgm:pt modelId="{D523E7FA-84D0-4046-9AA3-C754D6E7FA48}" cxnId="{6776F933-1DBA-4A24-B3C6-95260D71968A}"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FEE3C5F6-A57F-4106-A325-E786DC2D9165}" cxnId="{6776F933-1DBA-4A24-B3C6-95260D71968A}"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CCD6627D-45B6-4F3B-B78E-BB172E235813}">
      <dgm:prSet phldrT="[文本]">
        <dgm:style>
          <a:lnRef idx="1">
            <a:schemeClr val="accent2"/>
          </a:lnRef>
          <a:fillRef idx="3">
            <a:schemeClr val="accent2"/>
          </a:fillRef>
          <a:effectRef idx="2">
            <a:schemeClr val="accent2"/>
          </a:effectRef>
          <a:fontRef idx="minor">
            <a:schemeClr val="lt1"/>
          </a:fontRef>
        </dgm:style>
      </dgm:prSet>
      <dgm:spPr/>
      <dgm:t>
        <a:bodyPr/>
        <a:lstStyle/>
        <a:p>
          <a:r>
            <a:rPr lang="en-US" altLang="zh-CN">
              <a:solidFill>
                <a:schemeClr val="bg1"/>
              </a:solidFill>
              <a:latin typeface="微软雅黑 Light" panose="020B0502040204020203" pitchFamily="34" charset="-122"/>
              <a:ea typeface="微软雅黑 Light" panose="020B0502040204020203" pitchFamily="34" charset="-122"/>
            </a:rPr>
            <a:t>5Why</a:t>
          </a:r>
          <a:r>
            <a:rPr lang="zh-CN" altLang="en-US">
              <a:solidFill>
                <a:schemeClr val="bg1"/>
              </a:solidFill>
              <a:latin typeface="微软雅黑 Light" panose="020B0502040204020203" pitchFamily="34" charset="-122"/>
              <a:ea typeface="微软雅黑 Light" panose="020B0502040204020203" pitchFamily="34" charset="-122"/>
            </a:rPr>
            <a:t>法：通过</a:t>
          </a:r>
          <a:r>
            <a:rPr lang="en-US" altLang="zh-CN">
              <a:solidFill>
                <a:schemeClr val="bg1"/>
              </a:solidFill>
              <a:latin typeface="微软雅黑 Light" panose="020B0502040204020203" pitchFamily="34" charset="-122"/>
              <a:ea typeface="微软雅黑 Light" panose="020B0502040204020203" pitchFamily="34" charset="-122"/>
            </a:rPr>
            <a:t>5</a:t>
          </a:r>
          <a:r>
            <a:rPr lang="zh-CN" altLang="en-US">
              <a:solidFill>
                <a:schemeClr val="bg1"/>
              </a:solidFill>
              <a:latin typeface="微软雅黑 Light" panose="020B0502040204020203" pitchFamily="34" charset="-122"/>
              <a:ea typeface="微软雅黑 Light" panose="020B0502040204020203" pitchFamily="34" charset="-122"/>
            </a:rPr>
            <a:t>个</a:t>
          </a:r>
          <a:r>
            <a:rPr lang="en-US" altLang="zh-CN">
              <a:solidFill>
                <a:schemeClr val="bg1"/>
              </a:solidFill>
              <a:latin typeface="微软雅黑 Light" panose="020B0502040204020203" pitchFamily="34" charset="-122"/>
              <a:ea typeface="微软雅黑 Light" panose="020B0502040204020203" pitchFamily="34" charset="-122"/>
            </a:rPr>
            <a:t>Why</a:t>
          </a:r>
          <a:r>
            <a:rPr lang="zh-CN" altLang="en-US">
              <a:solidFill>
                <a:schemeClr val="bg1"/>
              </a:solidFill>
              <a:latin typeface="微软雅黑 Light" panose="020B0502040204020203" pitchFamily="34" charset="-122"/>
              <a:ea typeface="微软雅黑 Light" panose="020B0502040204020203" pitchFamily="34" charset="-122"/>
            </a:rPr>
            <a:t>找到本质</a:t>
          </a:r>
          <a:endParaRPr lang="zh-CN" altLang="en-US" dirty="0">
            <a:solidFill>
              <a:schemeClr val="bg1"/>
            </a:solidFill>
            <a:latin typeface="微软雅黑 Light" panose="020B0502040204020203" pitchFamily="34" charset="-122"/>
            <a:ea typeface="微软雅黑 Light" panose="020B0502040204020203" pitchFamily="34" charset="-122"/>
          </a:endParaRPr>
        </a:p>
      </dgm:t>
    </dgm:pt>
    <dgm:pt modelId="{3A74A3A2-AB79-4347-A888-1F148B46A707}" cxnId="{DF24B446-5770-4D82-8A6B-AD2DF52FE3E5}"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8B4DAA6E-AD51-4DFB-9A04-BAA1E488A73A}" cxnId="{DF24B446-5770-4D82-8A6B-AD2DF52FE3E5}"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56E07E10-3531-46D8-8F3E-F3ED50B5E783}">
      <dgm:prSet phldrT="[文本]">
        <dgm:style>
          <a:lnRef idx="1">
            <a:schemeClr val="accent1"/>
          </a:lnRef>
          <a:fillRef idx="3">
            <a:schemeClr val="accent1"/>
          </a:fillRef>
          <a:effectRef idx="2">
            <a:schemeClr val="accent1"/>
          </a:effectRef>
          <a:fontRef idx="minor">
            <a:schemeClr val="lt1"/>
          </a:fontRef>
        </dgm:style>
      </dgm:prSet>
      <dgm:spPr/>
      <dgm:t>
        <a:bodyPr/>
        <a:lstStyle/>
        <a:p>
          <a:r>
            <a:rPr lang="zh-CN" altLang="en-US" b="1" dirty="0">
              <a:solidFill>
                <a:srgbClr val="C00000"/>
              </a:solidFill>
              <a:latin typeface="微软雅黑" panose="020B0503020204020204" pitchFamily="34" charset="-122"/>
              <a:ea typeface="微软雅黑" panose="020B0503020204020204" pitchFamily="34" charset="-122"/>
            </a:rPr>
            <a:t>举措</a:t>
          </a:r>
        </a:p>
      </dgm:t>
    </dgm:pt>
    <dgm:pt modelId="{C7269C1D-45FE-4339-882F-8CAD2853E4FD}" cxnId="{46EBE602-5FF1-4FAE-BD04-1C330A670DF5}"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0C3E5B8A-6FCE-41C9-B3FA-538DB238D2FA}" cxnId="{46EBE602-5FF1-4FAE-BD04-1C330A670DF5}"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C3E43CD6-1C03-403F-8ABC-4B25597F70EF}">
      <dgm:prSet phldrT="[文本]">
        <dgm:style>
          <a:lnRef idx="1">
            <a:schemeClr val="accent1"/>
          </a:lnRef>
          <a:fillRef idx="3">
            <a:schemeClr val="accent1"/>
          </a:fillRef>
          <a:effectRef idx="2">
            <a:schemeClr val="accent1"/>
          </a:effectRef>
          <a:fontRef idx="minor">
            <a:schemeClr val="lt1"/>
          </a:fontRef>
        </dgm:style>
      </dgm:prSet>
      <dgm:spPr/>
      <dgm:t>
        <a:bodyPr/>
        <a:lstStyle/>
        <a:p>
          <a:r>
            <a:rPr lang="zh-CN" altLang="en-US">
              <a:solidFill>
                <a:schemeClr val="bg1"/>
              </a:solidFill>
              <a:latin typeface="微软雅黑 Light" panose="020B0502040204020203" pitchFamily="34" charset="-122"/>
              <a:ea typeface="微软雅黑 Light" panose="020B0502040204020203" pitchFamily="34" charset="-122"/>
            </a:rPr>
            <a:t>针对目标和这些根因，制定相应的举措</a:t>
          </a:r>
          <a:endParaRPr lang="zh-CN" altLang="en-US" dirty="0">
            <a:solidFill>
              <a:schemeClr val="bg1"/>
            </a:solidFill>
            <a:latin typeface="微软雅黑 Light" panose="020B0502040204020203" pitchFamily="34" charset="-122"/>
            <a:ea typeface="微软雅黑 Light" panose="020B0502040204020203" pitchFamily="34" charset="-122"/>
          </a:endParaRPr>
        </a:p>
      </dgm:t>
    </dgm:pt>
    <dgm:pt modelId="{B31A824B-4F4F-43B0-8EFD-E7A695340E63}" cxnId="{A52F4C24-8400-4A36-8BC6-313C47142AA7}" type="parTrans">
      <dgm:prSet/>
      <dgm:spPr/>
      <dgm:t>
        <a:bodyPr/>
        <a:lstStyle/>
        <a:p>
          <a:endParaRPr lang="zh-CN" altLang="en-US">
            <a:solidFill>
              <a:schemeClr val="bg1"/>
            </a:solidFill>
          </a:endParaRPr>
        </a:p>
      </dgm:t>
    </dgm:pt>
    <dgm:pt modelId="{E40558BE-F566-4BEA-AE94-CA1FC171855F}" cxnId="{A52F4C24-8400-4A36-8BC6-313C47142AA7}" type="sibTrans">
      <dgm:prSet/>
      <dgm:spPr/>
      <dgm:t>
        <a:bodyPr/>
        <a:lstStyle/>
        <a:p>
          <a:endParaRPr lang="zh-CN" altLang="en-US">
            <a:solidFill>
              <a:schemeClr val="bg1"/>
            </a:solidFill>
          </a:endParaRPr>
        </a:p>
      </dgm:t>
    </dgm:pt>
    <dgm:pt modelId="{E070FA19-C348-4F01-A8C6-4D1B179D61C1}">
      <dgm:prSet phldrT="[文本]">
        <dgm:style>
          <a:lnRef idx="1">
            <a:schemeClr val="accent3"/>
          </a:lnRef>
          <a:fillRef idx="2">
            <a:schemeClr val="accent3"/>
          </a:fillRef>
          <a:effectRef idx="1">
            <a:schemeClr val="accent3"/>
          </a:effectRef>
          <a:fontRef idx="minor">
            <a:schemeClr val="dk1"/>
          </a:fontRef>
        </dgm:style>
      </dgm:prSet>
      <dgm:spPr/>
      <dgm:t>
        <a:bodyPr/>
        <a:lstStyle/>
        <a:p>
          <a:r>
            <a:rPr lang="zh-CN" altLang="en-US" b="1" dirty="0">
              <a:solidFill>
                <a:srgbClr val="C00000"/>
              </a:solidFill>
              <a:latin typeface="微软雅黑" panose="020B0503020204020204" pitchFamily="34" charset="-122"/>
              <a:ea typeface="微软雅黑" panose="020B0503020204020204" pitchFamily="34" charset="-122"/>
            </a:rPr>
            <a:t>目标</a:t>
          </a:r>
          <a:endParaRPr lang="zh-CN" altLang="en-US" dirty="0">
            <a:solidFill>
              <a:srgbClr val="C00000"/>
            </a:solidFill>
            <a:latin typeface="微软雅黑 Light" panose="020B0502040204020203" pitchFamily="34" charset="-122"/>
            <a:ea typeface="微软雅黑 Light" panose="020B0502040204020203" pitchFamily="34" charset="-122"/>
          </a:endParaRPr>
        </a:p>
      </dgm:t>
    </dgm:pt>
    <dgm:pt modelId="{44D1E16D-2C2B-45DB-BDF1-C493EC43E3D7}" cxnId="{F2CD0ACB-70C4-43A2-84CB-C3B9263FDBDC}" type="parTrans">
      <dgm:prSet/>
      <dgm:spPr/>
      <dgm:t>
        <a:bodyPr/>
        <a:lstStyle/>
        <a:p>
          <a:endParaRPr lang="zh-CN" altLang="en-US"/>
        </a:p>
      </dgm:t>
    </dgm:pt>
    <dgm:pt modelId="{4EB61534-D2A9-4F49-B6A1-9346E3AEA267}" cxnId="{F2CD0ACB-70C4-43A2-84CB-C3B9263FDBDC}" type="sibTrans">
      <dgm:prSet/>
      <dgm:spPr/>
      <dgm:t>
        <a:bodyPr/>
        <a:lstStyle/>
        <a:p>
          <a:endParaRPr lang="zh-CN" altLang="en-US"/>
        </a:p>
      </dgm:t>
    </dgm:pt>
    <dgm:pt modelId="{02410EC5-0F7E-4F2F-A46B-19ACB462A549}">
      <dgm:prSet/>
      <dgm:spPr/>
      <dgm:t>
        <a:bodyPr/>
        <a:lstStyle/>
        <a:p>
          <a:r>
            <a:rPr lang="zh-CN" altLang="en-US" dirty="0">
              <a:solidFill>
                <a:schemeClr val="bg1"/>
              </a:solidFill>
              <a:latin typeface="微软雅黑 Light" panose="020B0502040204020203" pitchFamily="34" charset="-122"/>
              <a:ea typeface="微软雅黑 Light" panose="020B0502040204020203" pitchFamily="34" charset="-122"/>
            </a:rPr>
            <a:t>所有的根因对应问题都有相应举措</a:t>
          </a:r>
        </a:p>
      </dgm:t>
    </dgm:pt>
    <dgm:pt modelId="{2FB2E21F-2395-4D00-8778-BC67B2E40D8A}" cxnId="{DDDDFE0B-BCE2-4164-842B-AD23CF95A69F}" type="parTrans">
      <dgm:prSet/>
      <dgm:spPr/>
      <dgm:t>
        <a:bodyPr/>
        <a:lstStyle/>
        <a:p>
          <a:endParaRPr lang="zh-CN" altLang="en-US"/>
        </a:p>
      </dgm:t>
    </dgm:pt>
    <dgm:pt modelId="{97F11706-C87B-4F35-87A0-080EACDE8A8F}" cxnId="{DDDDFE0B-BCE2-4164-842B-AD23CF95A69F}" type="sibTrans">
      <dgm:prSet/>
      <dgm:spPr/>
      <dgm:t>
        <a:bodyPr/>
        <a:lstStyle/>
        <a:p>
          <a:endParaRPr lang="zh-CN" altLang="en-US"/>
        </a:p>
      </dgm:t>
    </dgm:pt>
    <dgm:pt modelId="{7279D416-E2E5-42BB-853A-7237DFACABFB}">
      <dgm:prSet/>
      <dgm:spPr/>
      <dgm:t>
        <a:bodyPr/>
        <a:lstStyle/>
        <a:p>
          <a:r>
            <a:rPr lang="zh-CN" altLang="en-US">
              <a:solidFill>
                <a:schemeClr val="bg1"/>
              </a:solidFill>
              <a:latin typeface="微软雅黑 Light" panose="020B0502040204020203" pitchFamily="34" charset="-122"/>
              <a:ea typeface="微软雅黑 Light" panose="020B0502040204020203" pitchFamily="34" charset="-122"/>
            </a:rPr>
            <a:t>从现象到本质，持续</a:t>
          </a:r>
          <a:r>
            <a:rPr lang="en-US" altLang="zh-CN">
              <a:solidFill>
                <a:schemeClr val="bg1"/>
              </a:solidFill>
              <a:latin typeface="微软雅黑 Light" panose="020B0502040204020203" pitchFamily="34" charset="-122"/>
              <a:ea typeface="微软雅黑 Light" panose="020B0502040204020203" pitchFamily="34" charset="-122"/>
            </a:rPr>
            <a:t>5</a:t>
          </a:r>
          <a:r>
            <a:rPr lang="zh-CN" altLang="en-US">
              <a:solidFill>
                <a:schemeClr val="bg1"/>
              </a:solidFill>
              <a:latin typeface="微软雅黑 Light" panose="020B0502040204020203" pitchFamily="34" charset="-122"/>
              <a:ea typeface="微软雅黑 Light" panose="020B0502040204020203" pitchFamily="34" charset="-122"/>
            </a:rPr>
            <a:t>个</a:t>
          </a:r>
          <a:r>
            <a:rPr lang="en-US" altLang="zh-CN">
              <a:solidFill>
                <a:schemeClr val="bg1"/>
              </a:solidFill>
              <a:latin typeface="微软雅黑 Light" panose="020B0502040204020203" pitchFamily="34" charset="-122"/>
              <a:ea typeface="微软雅黑 Light" panose="020B0502040204020203" pitchFamily="34" charset="-122"/>
            </a:rPr>
            <a:t>Why</a:t>
          </a:r>
          <a:r>
            <a:rPr lang="zh-CN" altLang="en-US">
              <a:solidFill>
                <a:schemeClr val="bg1"/>
              </a:solidFill>
              <a:latin typeface="微软雅黑 Light" panose="020B0502040204020203" pitchFamily="34" charset="-122"/>
              <a:ea typeface="微软雅黑 Light" panose="020B0502040204020203" pitchFamily="34" charset="-122"/>
            </a:rPr>
            <a:t>了解到本质问题</a:t>
          </a:r>
          <a:endParaRPr lang="zh-CN" altLang="en-US" dirty="0">
            <a:solidFill>
              <a:schemeClr val="bg1"/>
            </a:solidFill>
            <a:latin typeface="微软雅黑 Light" panose="020B0502040204020203" pitchFamily="34" charset="-122"/>
            <a:ea typeface="微软雅黑 Light" panose="020B0502040204020203" pitchFamily="34" charset="-122"/>
          </a:endParaRPr>
        </a:p>
      </dgm:t>
    </dgm:pt>
    <dgm:pt modelId="{7E2431A0-6BDB-46CF-AF4C-7030F2B65728}" cxnId="{D517BE78-F308-4553-9246-3F468C48287C}" type="parTrans">
      <dgm:prSet/>
      <dgm:spPr/>
      <dgm:t>
        <a:bodyPr/>
        <a:lstStyle/>
        <a:p>
          <a:endParaRPr lang="zh-CN" altLang="en-US"/>
        </a:p>
      </dgm:t>
    </dgm:pt>
    <dgm:pt modelId="{4FA6545F-45EE-4FDF-8DC0-356FF4333032}" cxnId="{D517BE78-F308-4553-9246-3F468C48287C}" type="sibTrans">
      <dgm:prSet/>
      <dgm:spPr/>
      <dgm:t>
        <a:bodyPr/>
        <a:lstStyle/>
        <a:p>
          <a:endParaRPr lang="zh-CN" altLang="en-US"/>
        </a:p>
      </dgm:t>
    </dgm:pt>
    <dgm:pt modelId="{FA068415-E117-4A38-B894-11FE7F77790A}">
      <dgm:prSet/>
      <dgm:spPr/>
      <dgm:t>
        <a:bodyPr/>
        <a:lstStyle/>
        <a:p>
          <a:r>
            <a:rPr lang="zh-CN" altLang="en-US" dirty="0">
              <a:solidFill>
                <a:schemeClr val="bg1"/>
              </a:solidFill>
              <a:latin typeface="微软雅黑 Light" panose="020B0502040204020203" pitchFamily="34" charset="-122"/>
              <a:ea typeface="微软雅黑 Light" panose="020B0502040204020203" pitchFamily="34" charset="-122"/>
            </a:rPr>
            <a:t>所有探索根因没有到“人”和流程层面的问题都不深刻</a:t>
          </a:r>
        </a:p>
      </dgm:t>
    </dgm:pt>
    <dgm:pt modelId="{600F80ED-447C-493D-8912-F0F300E0D74F}" cxnId="{76FA33E7-E244-4B48-91ED-27178C1DF148}" type="parTrans">
      <dgm:prSet/>
      <dgm:spPr/>
      <dgm:t>
        <a:bodyPr/>
        <a:lstStyle/>
        <a:p>
          <a:endParaRPr lang="zh-CN" altLang="en-US"/>
        </a:p>
      </dgm:t>
    </dgm:pt>
    <dgm:pt modelId="{306539F0-F080-4690-8ACB-6FC613FD6207}" cxnId="{76FA33E7-E244-4B48-91ED-27178C1DF148}" type="sibTrans">
      <dgm:prSet/>
      <dgm:spPr/>
      <dgm:t>
        <a:bodyPr/>
        <a:lstStyle/>
        <a:p>
          <a:endParaRPr lang="zh-CN" altLang="en-US"/>
        </a:p>
      </dgm:t>
    </dgm:pt>
    <dgm:pt modelId="{26DFDDA3-AE63-4472-BD01-D86CA39B2E5F}">
      <dgm:prSet/>
      <dgm:spPr/>
      <dgm:t>
        <a:bodyPr/>
        <a:lstStyle/>
        <a:p>
          <a:r>
            <a:rPr lang="zh-CN" altLang="en-US" dirty="0">
              <a:solidFill>
                <a:schemeClr val="bg1"/>
              </a:solidFill>
              <a:latin typeface="微软雅黑 Light" panose="020B0502040204020203" pitchFamily="34" charset="-122"/>
              <a:ea typeface="微软雅黑 Light" panose="020B0502040204020203" pitchFamily="34" charset="-122"/>
            </a:rPr>
            <a:t>总结成功的规律；总结失败教训（成功规律更重要）</a:t>
          </a:r>
        </a:p>
      </dgm:t>
    </dgm:pt>
    <dgm:pt modelId="{833D8BC6-07F7-4381-A817-67CEF40D9596}" cxnId="{B406DF9E-64DF-453A-B59F-C66C0E3B91AC}" type="parTrans">
      <dgm:prSet/>
      <dgm:spPr/>
      <dgm:t>
        <a:bodyPr/>
        <a:lstStyle/>
        <a:p>
          <a:endParaRPr lang="zh-CN" altLang="en-US"/>
        </a:p>
      </dgm:t>
    </dgm:pt>
    <dgm:pt modelId="{A2DCB3B7-8303-4B46-A943-582B30A145CB}" cxnId="{B406DF9E-64DF-453A-B59F-C66C0E3B91AC}" type="sibTrans">
      <dgm:prSet/>
      <dgm:spPr/>
      <dgm:t>
        <a:bodyPr/>
        <a:lstStyle/>
        <a:p>
          <a:endParaRPr lang="zh-CN" altLang="en-US"/>
        </a:p>
      </dgm:t>
    </dgm:pt>
    <dgm:pt modelId="{C2187873-252D-4EDB-B1B6-4F6456DCF92F}" type="pres">
      <dgm:prSet presAssocID="{2C6377AF-7318-4CC0-8655-54A4260065C8}" presName="linearFlow" presStyleCnt="0">
        <dgm:presLayoutVars>
          <dgm:dir/>
          <dgm:animLvl val="lvl"/>
          <dgm:resizeHandles val="exact"/>
        </dgm:presLayoutVars>
      </dgm:prSet>
      <dgm:spPr/>
    </dgm:pt>
    <dgm:pt modelId="{0FA19E63-3417-4996-9B65-2557DA0D10E1}" type="pres">
      <dgm:prSet presAssocID="{E070FA19-C348-4F01-A8C6-4D1B179D61C1}" presName="composite" presStyleCnt="0"/>
      <dgm:spPr/>
    </dgm:pt>
    <dgm:pt modelId="{496CD557-951F-429E-84E4-B0B1DC5A969F}" type="pres">
      <dgm:prSet presAssocID="{E070FA19-C348-4F01-A8C6-4D1B179D61C1}" presName="parentText" presStyleLbl="alignNode1" presStyleIdx="0" presStyleCnt="3">
        <dgm:presLayoutVars>
          <dgm:chMax val="1"/>
          <dgm:bulletEnabled val="1"/>
        </dgm:presLayoutVars>
      </dgm:prSet>
      <dgm:spPr/>
    </dgm:pt>
    <dgm:pt modelId="{7F3393A0-A451-4296-9498-E460158CBCEF}" type="pres">
      <dgm:prSet presAssocID="{E070FA19-C348-4F01-A8C6-4D1B179D61C1}" presName="descendantText" presStyleLbl="alignAcc1" presStyleIdx="0" presStyleCnt="3">
        <dgm:presLayoutVars>
          <dgm:bulletEnabled val="1"/>
        </dgm:presLayoutVars>
      </dgm:prSet>
      <dgm:spPr/>
    </dgm:pt>
    <dgm:pt modelId="{972C77FE-9445-4334-8B6A-D57EE2548E52}" type="pres">
      <dgm:prSet presAssocID="{4EB61534-D2A9-4F49-B6A1-9346E3AEA267}" presName="sp" presStyleCnt="0"/>
      <dgm:spPr/>
    </dgm:pt>
    <dgm:pt modelId="{8AC80E78-4A67-49C9-9E64-AA8F1ACED8D0}" type="pres">
      <dgm:prSet presAssocID="{5E068CED-26BC-419C-A58E-BDF659DCBF7C}" presName="composite" presStyleCnt="0"/>
      <dgm:spPr/>
    </dgm:pt>
    <dgm:pt modelId="{1242EFE8-A626-4227-B1A7-F9ED5406FE9F}" type="pres">
      <dgm:prSet presAssocID="{5E068CED-26BC-419C-A58E-BDF659DCBF7C}" presName="parentText" presStyleLbl="alignNode1" presStyleIdx="1" presStyleCnt="3">
        <dgm:presLayoutVars>
          <dgm:chMax val="1"/>
          <dgm:bulletEnabled val="1"/>
        </dgm:presLayoutVars>
      </dgm:prSet>
      <dgm:spPr/>
    </dgm:pt>
    <dgm:pt modelId="{962DDAE5-2CCD-43CE-9FCB-64E8420D0FA1}" type="pres">
      <dgm:prSet presAssocID="{5E068CED-26BC-419C-A58E-BDF659DCBF7C}" presName="descendantText" presStyleLbl="alignAcc1" presStyleIdx="1" presStyleCnt="3">
        <dgm:presLayoutVars>
          <dgm:bulletEnabled val="1"/>
        </dgm:presLayoutVars>
      </dgm:prSet>
      <dgm:spPr/>
    </dgm:pt>
    <dgm:pt modelId="{65460661-3D1C-45AB-AFC0-CFC9BC1819A0}" type="pres">
      <dgm:prSet presAssocID="{FEE3C5F6-A57F-4106-A325-E786DC2D9165}" presName="sp" presStyleCnt="0"/>
      <dgm:spPr/>
    </dgm:pt>
    <dgm:pt modelId="{45F535A0-11EA-4821-84B6-C52E286A8D3C}" type="pres">
      <dgm:prSet presAssocID="{56E07E10-3531-46D8-8F3E-F3ED50B5E783}" presName="composite" presStyleCnt="0"/>
      <dgm:spPr/>
    </dgm:pt>
    <dgm:pt modelId="{6982783C-6BC2-435C-9D43-A610BE83E680}" type="pres">
      <dgm:prSet presAssocID="{56E07E10-3531-46D8-8F3E-F3ED50B5E783}" presName="parentText" presStyleLbl="alignNode1" presStyleIdx="2" presStyleCnt="3" custLinFactNeighborX="-66614" custLinFactNeighborY="-1274">
        <dgm:presLayoutVars>
          <dgm:chMax val="1"/>
          <dgm:bulletEnabled val="1"/>
        </dgm:presLayoutVars>
      </dgm:prSet>
      <dgm:spPr/>
    </dgm:pt>
    <dgm:pt modelId="{63D83C67-DFE8-442F-96F4-E088E4C89282}" type="pres">
      <dgm:prSet presAssocID="{56E07E10-3531-46D8-8F3E-F3ED50B5E783}" presName="descendantText" presStyleLbl="alignAcc1" presStyleIdx="2" presStyleCnt="3">
        <dgm:presLayoutVars>
          <dgm:bulletEnabled val="1"/>
        </dgm:presLayoutVars>
      </dgm:prSet>
      <dgm:spPr/>
    </dgm:pt>
  </dgm:ptLst>
  <dgm:cxnLst>
    <dgm:cxn modelId="{46EBE602-5FF1-4FAE-BD04-1C330A670DF5}" srcId="{2C6377AF-7318-4CC0-8655-54A4260065C8}" destId="{56E07E10-3531-46D8-8F3E-F3ED50B5E783}" srcOrd="2" destOrd="0" parTransId="{C7269C1D-45FE-4339-882F-8CAD2853E4FD}" sibTransId="{0C3E5B8A-6FCE-41C9-B3FA-538DB238D2FA}"/>
    <dgm:cxn modelId="{D8673B0B-0B6C-48F0-A004-1C32356CA881}" type="presOf" srcId="{5E068CED-26BC-419C-A58E-BDF659DCBF7C}" destId="{1242EFE8-A626-4227-B1A7-F9ED5406FE9F}" srcOrd="0" destOrd="0" presId="urn:microsoft.com/office/officeart/2005/8/layout/chevron2"/>
    <dgm:cxn modelId="{DDDDFE0B-BCE2-4164-842B-AD23CF95A69F}" srcId="{56E07E10-3531-46D8-8F3E-F3ED50B5E783}" destId="{02410EC5-0F7E-4F2F-A46B-19ACB462A549}" srcOrd="1" destOrd="0" parTransId="{2FB2E21F-2395-4D00-8778-BC67B2E40D8A}" sibTransId="{97F11706-C87B-4F35-87A0-080EACDE8A8F}"/>
    <dgm:cxn modelId="{399CF41E-A4DA-4E6F-B896-3F3711161AB9}" type="presOf" srcId="{C3E43CD6-1C03-403F-8ABC-4B25597F70EF}" destId="{63D83C67-DFE8-442F-96F4-E088E4C89282}" srcOrd="0" destOrd="0" presId="urn:microsoft.com/office/officeart/2005/8/layout/chevron2"/>
    <dgm:cxn modelId="{A52F4C24-8400-4A36-8BC6-313C47142AA7}" srcId="{56E07E10-3531-46D8-8F3E-F3ED50B5E783}" destId="{C3E43CD6-1C03-403F-8ABC-4B25597F70EF}" srcOrd="0" destOrd="0" parTransId="{B31A824B-4F4F-43B0-8EFD-E7A695340E63}" sibTransId="{E40558BE-F566-4BEA-AE94-CA1FC171855F}"/>
    <dgm:cxn modelId="{6776F933-1DBA-4A24-B3C6-95260D71968A}" srcId="{2C6377AF-7318-4CC0-8655-54A4260065C8}" destId="{5E068CED-26BC-419C-A58E-BDF659DCBF7C}" srcOrd="1" destOrd="0" parTransId="{D523E7FA-84D0-4046-9AA3-C754D6E7FA48}" sibTransId="{FEE3C5F6-A57F-4106-A325-E786DC2D9165}"/>
    <dgm:cxn modelId="{E40DE13C-8757-4595-BFDD-1F1B37A9C2E1}" type="presOf" srcId="{56E07E10-3531-46D8-8F3E-F3ED50B5E783}" destId="{6982783C-6BC2-435C-9D43-A610BE83E680}" srcOrd="0" destOrd="0" presId="urn:microsoft.com/office/officeart/2005/8/layout/chevron2"/>
    <dgm:cxn modelId="{E063315D-2A7E-45D6-83C6-58AF18D6FE4E}" type="presOf" srcId="{7279D416-E2E5-42BB-853A-7237DFACABFB}" destId="{962DDAE5-2CCD-43CE-9FCB-64E8420D0FA1}" srcOrd="0" destOrd="1" presId="urn:microsoft.com/office/officeart/2005/8/layout/chevron2"/>
    <dgm:cxn modelId="{7924EE44-05F0-476D-9415-A2BBA873E129}" srcId="{E070FA19-C348-4F01-A8C6-4D1B179D61C1}" destId="{7FC2A86D-0D4D-452B-A4BE-4FD6DD0DB2B9}" srcOrd="0" destOrd="0" parTransId="{0B205445-6058-471D-8AFF-BC0C84013FB1}" sibTransId="{C45029BE-7CED-48D6-8285-03778A10C534}"/>
    <dgm:cxn modelId="{DF24B446-5770-4D82-8A6B-AD2DF52FE3E5}" srcId="{5E068CED-26BC-419C-A58E-BDF659DCBF7C}" destId="{CCD6627D-45B6-4F3B-B78E-BB172E235813}" srcOrd="0" destOrd="0" parTransId="{3A74A3A2-AB79-4347-A888-1F148B46A707}" sibTransId="{8B4DAA6E-AD51-4DFB-9A04-BAA1E488A73A}"/>
    <dgm:cxn modelId="{21C8E349-59E9-4B1B-B020-D5C9332EDA0E}" type="presOf" srcId="{2C6377AF-7318-4CC0-8655-54A4260065C8}" destId="{C2187873-252D-4EDB-B1B6-4F6456DCF92F}" srcOrd="0" destOrd="0" presId="urn:microsoft.com/office/officeart/2005/8/layout/chevron2"/>
    <dgm:cxn modelId="{E0AF824B-421E-4980-AB7C-E6312DAA94D8}" type="presOf" srcId="{7FC2A86D-0D4D-452B-A4BE-4FD6DD0DB2B9}" destId="{7F3393A0-A451-4296-9498-E460158CBCEF}" srcOrd="0" destOrd="0" presId="urn:microsoft.com/office/officeart/2005/8/layout/chevron2"/>
    <dgm:cxn modelId="{B2487A57-4727-46FB-8A1C-AE4E7AC43481}" type="presOf" srcId="{26DFDDA3-AE63-4472-BD01-D86CA39B2E5F}" destId="{7F3393A0-A451-4296-9498-E460158CBCEF}" srcOrd="0" destOrd="1" presId="urn:microsoft.com/office/officeart/2005/8/layout/chevron2"/>
    <dgm:cxn modelId="{662CA157-5D65-4A77-A011-E1F2A57F8C65}" type="presOf" srcId="{E070FA19-C348-4F01-A8C6-4D1B179D61C1}" destId="{496CD557-951F-429E-84E4-B0B1DC5A969F}" srcOrd="0" destOrd="0" presId="urn:microsoft.com/office/officeart/2005/8/layout/chevron2"/>
    <dgm:cxn modelId="{D517BE78-F308-4553-9246-3F468C48287C}" srcId="{5E068CED-26BC-419C-A58E-BDF659DCBF7C}" destId="{7279D416-E2E5-42BB-853A-7237DFACABFB}" srcOrd="1" destOrd="0" parTransId="{7E2431A0-6BDB-46CF-AF4C-7030F2B65728}" sibTransId="{4FA6545F-45EE-4FDF-8DC0-356FF4333032}"/>
    <dgm:cxn modelId="{38172A80-DF21-4144-9EFC-EB0531A692CB}" type="presOf" srcId="{FA068415-E117-4A38-B894-11FE7F77790A}" destId="{962DDAE5-2CCD-43CE-9FCB-64E8420D0FA1}" srcOrd="0" destOrd="2" presId="urn:microsoft.com/office/officeart/2005/8/layout/chevron2"/>
    <dgm:cxn modelId="{E79B5B81-1059-4283-AB80-8E28ADB36C37}" type="presOf" srcId="{02410EC5-0F7E-4F2F-A46B-19ACB462A549}" destId="{63D83C67-DFE8-442F-96F4-E088E4C89282}" srcOrd="0" destOrd="1" presId="urn:microsoft.com/office/officeart/2005/8/layout/chevron2"/>
    <dgm:cxn modelId="{B406DF9E-64DF-453A-B59F-C66C0E3B91AC}" srcId="{E070FA19-C348-4F01-A8C6-4D1B179D61C1}" destId="{26DFDDA3-AE63-4472-BD01-D86CA39B2E5F}" srcOrd="1" destOrd="0" parTransId="{833D8BC6-07F7-4381-A817-67CEF40D9596}" sibTransId="{A2DCB3B7-8303-4B46-A943-582B30A145CB}"/>
    <dgm:cxn modelId="{F2CD0ACB-70C4-43A2-84CB-C3B9263FDBDC}" srcId="{2C6377AF-7318-4CC0-8655-54A4260065C8}" destId="{E070FA19-C348-4F01-A8C6-4D1B179D61C1}" srcOrd="0" destOrd="0" parTransId="{44D1E16D-2C2B-45DB-BDF1-C493EC43E3D7}" sibTransId="{4EB61534-D2A9-4F49-B6A1-9346E3AEA267}"/>
    <dgm:cxn modelId="{76FA33E7-E244-4B48-91ED-27178C1DF148}" srcId="{5E068CED-26BC-419C-A58E-BDF659DCBF7C}" destId="{FA068415-E117-4A38-B894-11FE7F77790A}" srcOrd="2" destOrd="0" parTransId="{600F80ED-447C-493D-8912-F0F300E0D74F}" sibTransId="{306539F0-F080-4690-8ACB-6FC613FD6207}"/>
    <dgm:cxn modelId="{A32083F7-95FB-4582-B282-96C43DFC3A6A}" type="presOf" srcId="{CCD6627D-45B6-4F3B-B78E-BB172E235813}" destId="{962DDAE5-2CCD-43CE-9FCB-64E8420D0FA1}" srcOrd="0" destOrd="0" presId="urn:microsoft.com/office/officeart/2005/8/layout/chevron2"/>
    <dgm:cxn modelId="{679C8281-48B7-4112-A03A-CF15CF0846A9}" type="presParOf" srcId="{C2187873-252D-4EDB-B1B6-4F6456DCF92F}" destId="{0FA19E63-3417-4996-9B65-2557DA0D10E1}" srcOrd="0" destOrd="0" presId="urn:microsoft.com/office/officeart/2005/8/layout/chevron2"/>
    <dgm:cxn modelId="{375F10F3-715B-4137-93B7-E502972D2957}" type="presParOf" srcId="{0FA19E63-3417-4996-9B65-2557DA0D10E1}" destId="{496CD557-951F-429E-84E4-B0B1DC5A969F}" srcOrd="0" destOrd="0" presId="urn:microsoft.com/office/officeart/2005/8/layout/chevron2"/>
    <dgm:cxn modelId="{10A566C8-1B0E-495D-88FC-F3A51E37119F}" type="presParOf" srcId="{0FA19E63-3417-4996-9B65-2557DA0D10E1}" destId="{7F3393A0-A451-4296-9498-E460158CBCEF}" srcOrd="1" destOrd="0" presId="urn:microsoft.com/office/officeart/2005/8/layout/chevron2"/>
    <dgm:cxn modelId="{601C5EB2-E0D3-4571-B103-12143DF1EAA2}" type="presParOf" srcId="{C2187873-252D-4EDB-B1B6-4F6456DCF92F}" destId="{972C77FE-9445-4334-8B6A-D57EE2548E52}" srcOrd="1" destOrd="0" presId="urn:microsoft.com/office/officeart/2005/8/layout/chevron2"/>
    <dgm:cxn modelId="{778A7328-AAAF-42B2-A06F-F0165A7A30CB}" type="presParOf" srcId="{C2187873-252D-4EDB-B1B6-4F6456DCF92F}" destId="{8AC80E78-4A67-49C9-9E64-AA8F1ACED8D0}" srcOrd="2" destOrd="0" presId="urn:microsoft.com/office/officeart/2005/8/layout/chevron2"/>
    <dgm:cxn modelId="{C41FAB5C-05AA-4205-8267-D037B0D0B282}" type="presParOf" srcId="{8AC80E78-4A67-49C9-9E64-AA8F1ACED8D0}" destId="{1242EFE8-A626-4227-B1A7-F9ED5406FE9F}" srcOrd="0" destOrd="0" presId="urn:microsoft.com/office/officeart/2005/8/layout/chevron2"/>
    <dgm:cxn modelId="{895B7A42-30E3-461C-ACE4-F5C2045F021E}" type="presParOf" srcId="{8AC80E78-4A67-49C9-9E64-AA8F1ACED8D0}" destId="{962DDAE5-2CCD-43CE-9FCB-64E8420D0FA1}" srcOrd="1" destOrd="0" presId="urn:microsoft.com/office/officeart/2005/8/layout/chevron2"/>
    <dgm:cxn modelId="{42C79CC1-8E36-47C5-A063-9A3352EF7BA8}" type="presParOf" srcId="{C2187873-252D-4EDB-B1B6-4F6456DCF92F}" destId="{65460661-3D1C-45AB-AFC0-CFC9BC1819A0}" srcOrd="3" destOrd="0" presId="urn:microsoft.com/office/officeart/2005/8/layout/chevron2"/>
    <dgm:cxn modelId="{B1DFA6AC-A5C5-45A9-8F2E-4F2641010C9E}" type="presParOf" srcId="{C2187873-252D-4EDB-B1B6-4F6456DCF92F}" destId="{45F535A0-11EA-4821-84B6-C52E286A8D3C}" srcOrd="4" destOrd="0" presId="urn:microsoft.com/office/officeart/2005/8/layout/chevron2"/>
    <dgm:cxn modelId="{CAD82005-457C-4876-956C-BA79348B661F}" type="presParOf" srcId="{45F535A0-11EA-4821-84B6-C52E286A8D3C}" destId="{6982783C-6BC2-435C-9D43-A610BE83E680}" srcOrd="0" destOrd="0" presId="urn:microsoft.com/office/officeart/2005/8/layout/chevron2"/>
    <dgm:cxn modelId="{8D16FB5D-7606-4E3F-9EB1-1484FD4D2792}" type="presParOf" srcId="{45F535A0-11EA-4821-84B6-C52E286A8D3C}" destId="{63D83C67-DFE8-442F-96F4-E088E4C89282}"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A2BE94-8191-49E2-840A-F8C05E9ED98D}" type="doc">
      <dgm:prSet loTypeId="urn:microsoft.com/office/officeart/2008/layout/AlternatingHexagons" loCatId="list" qsTypeId="urn:microsoft.com/office/officeart/2005/8/quickstyle/simple5#1" qsCatId="simple" csTypeId="urn:microsoft.com/office/officeart/2005/8/colors/colorful1#1" csCatId="colorful" phldr="1"/>
      <dgm:spPr/>
      <dgm:t>
        <a:bodyPr/>
        <a:lstStyle/>
        <a:p>
          <a:endParaRPr lang="zh-CN" altLang="en-US"/>
        </a:p>
      </dgm:t>
    </dgm:pt>
    <dgm:pt modelId="{72C45E00-000C-4E0F-A7DF-8E4317222000}">
      <dgm:prSet phldrT="[文本]" custT="1"/>
      <dgm:spPr/>
      <dgm:t>
        <a:bodyPr/>
        <a:lstStyle/>
        <a:p>
          <a:r>
            <a:rPr lang="zh-CN" altLang="en-US" sz="1800" dirty="0">
              <a:latin typeface="微软雅黑 Light" panose="020B0502040204020203" pitchFamily="34" charset="-122"/>
              <a:ea typeface="微软雅黑 Light" panose="020B0502040204020203" pitchFamily="34" charset="-122"/>
            </a:rPr>
            <a:t>计划</a:t>
          </a:r>
        </a:p>
      </dgm:t>
    </dgm:pt>
    <dgm:pt modelId="{A029CD63-924E-4E22-B10A-59C1A68C34C7}" cxnId="{79012C39-0351-48F0-A701-A1653E6BC907}" type="parTrans">
      <dgm:prSet/>
      <dgm:spPr/>
      <dgm:t>
        <a:bodyPr/>
        <a:lstStyle/>
        <a:p>
          <a:endParaRPr lang="zh-CN" altLang="en-US" sz="1800">
            <a:latin typeface="微软雅黑 Light" panose="020B0502040204020203" pitchFamily="34" charset="-122"/>
            <a:ea typeface="微软雅黑 Light" panose="020B0502040204020203" pitchFamily="34" charset="-122"/>
          </a:endParaRPr>
        </a:p>
      </dgm:t>
    </dgm:pt>
    <dgm:pt modelId="{5263D0E8-18E0-4587-9753-70C64C097C69}" cxnId="{79012C39-0351-48F0-A701-A1653E6BC907}" type="sibTrans">
      <dgm:prSet custT="1"/>
      <dgm:spPr/>
      <dgm:t>
        <a:bodyPr/>
        <a:lstStyle/>
        <a:p>
          <a:r>
            <a:rPr lang="zh-CN" altLang="en-US" sz="1800" dirty="0">
              <a:latin typeface="微软雅黑 Light" panose="020B0502040204020203" pitchFamily="34" charset="-122"/>
              <a:ea typeface="微软雅黑 Light" panose="020B0502040204020203" pitchFamily="34" charset="-122"/>
            </a:rPr>
            <a:t>管理</a:t>
          </a:r>
        </a:p>
      </dgm:t>
    </dgm:pt>
    <dgm:pt modelId="{3CFC49ED-8CCF-4874-A471-29873C68341C}">
      <dgm:prSet phldrT="[文本]" custT="1"/>
      <dgm:spPr/>
      <dgm:t>
        <a:bodyPr/>
        <a:lstStyle/>
        <a:p>
          <a:r>
            <a:rPr lang="en-US" altLang="zh-CN" sz="1800" dirty="0">
              <a:latin typeface="微软雅黑 Light" panose="020B0502040204020203" pitchFamily="34" charset="-122"/>
              <a:ea typeface="微软雅黑 Light" panose="020B0502040204020203" pitchFamily="34" charset="-122"/>
            </a:rPr>
            <a:t> </a:t>
          </a:r>
          <a:endParaRPr lang="zh-CN" altLang="en-US" sz="1800" dirty="0">
            <a:latin typeface="微软雅黑 Light" panose="020B0502040204020203" pitchFamily="34" charset="-122"/>
            <a:ea typeface="微软雅黑 Light" panose="020B0502040204020203" pitchFamily="34" charset="-122"/>
          </a:endParaRPr>
        </a:p>
      </dgm:t>
    </dgm:pt>
    <dgm:pt modelId="{E818C25F-4470-4F21-856E-F190A00D244E}" cxnId="{2692B143-F6F8-4EC0-8726-7058092981BE}" type="parTrans">
      <dgm:prSet/>
      <dgm:spPr/>
      <dgm:t>
        <a:bodyPr/>
        <a:lstStyle/>
        <a:p>
          <a:endParaRPr lang="zh-CN" altLang="en-US" sz="1800">
            <a:latin typeface="微软雅黑 Light" panose="020B0502040204020203" pitchFamily="34" charset="-122"/>
            <a:ea typeface="微软雅黑 Light" panose="020B0502040204020203" pitchFamily="34" charset="-122"/>
          </a:endParaRPr>
        </a:p>
      </dgm:t>
    </dgm:pt>
    <dgm:pt modelId="{683A7524-6E9C-4E49-8271-9F1BC1EC9F2A}" cxnId="{2692B143-F6F8-4EC0-8726-7058092981BE}" type="sibTrans">
      <dgm:prSet/>
      <dgm:spPr/>
      <dgm:t>
        <a:bodyPr/>
        <a:lstStyle/>
        <a:p>
          <a:endParaRPr lang="zh-CN" altLang="en-US" sz="1800">
            <a:latin typeface="微软雅黑 Light" panose="020B0502040204020203" pitchFamily="34" charset="-122"/>
            <a:ea typeface="微软雅黑 Light" panose="020B0502040204020203" pitchFamily="34" charset="-122"/>
          </a:endParaRPr>
        </a:p>
      </dgm:t>
    </dgm:pt>
    <dgm:pt modelId="{6DFAB3DB-475D-4401-9C74-8CBC315A901C}">
      <dgm:prSet phldrT="[文本]" custT="1"/>
      <dgm:spPr/>
      <dgm:t>
        <a:bodyPr/>
        <a:lstStyle/>
        <a:p>
          <a:r>
            <a:rPr lang="zh-CN" altLang="en-US" sz="1800" dirty="0">
              <a:latin typeface="微软雅黑 Light" panose="020B0502040204020203" pitchFamily="34" charset="-122"/>
              <a:ea typeface="微软雅黑 Light" panose="020B0502040204020203" pitchFamily="34" charset="-122"/>
            </a:rPr>
            <a:t>反思</a:t>
          </a:r>
        </a:p>
      </dgm:t>
    </dgm:pt>
    <dgm:pt modelId="{C3150D70-6AF8-4F26-8226-6D58958CB84E}" cxnId="{FE7D695C-B57D-4264-AE1B-BD4935D63E46}" type="parTrans">
      <dgm:prSet/>
      <dgm:spPr/>
      <dgm:t>
        <a:bodyPr/>
        <a:lstStyle/>
        <a:p>
          <a:endParaRPr lang="zh-CN" altLang="en-US" sz="1800">
            <a:latin typeface="微软雅黑 Light" panose="020B0502040204020203" pitchFamily="34" charset="-122"/>
            <a:ea typeface="微软雅黑 Light" panose="020B0502040204020203" pitchFamily="34" charset="-122"/>
          </a:endParaRPr>
        </a:p>
      </dgm:t>
    </dgm:pt>
    <dgm:pt modelId="{493B22B0-0A37-41C5-90B3-4DB63E226322}" cxnId="{FE7D695C-B57D-4264-AE1B-BD4935D63E46}" type="sibTrans">
      <dgm:prSet custT="1"/>
      <dgm:spPr/>
      <dgm:t>
        <a:bodyPr/>
        <a:lstStyle/>
        <a:p>
          <a:r>
            <a:rPr lang="zh-CN" altLang="en-US" sz="1800" dirty="0">
              <a:latin typeface="微软雅黑 Light" panose="020B0502040204020203" pitchFamily="34" charset="-122"/>
              <a:ea typeface="微软雅黑 Light" panose="020B0502040204020203" pitchFamily="34" charset="-122"/>
            </a:rPr>
            <a:t>沟通</a:t>
          </a:r>
        </a:p>
      </dgm:t>
    </dgm:pt>
    <dgm:pt modelId="{44F15D8B-1DF0-474B-A434-09D232E6E4EB}">
      <dgm:prSet phldrT="[文本]" custT="1"/>
      <dgm:spPr/>
      <dgm:t>
        <a:bodyPr/>
        <a:lstStyle/>
        <a:p>
          <a:r>
            <a:rPr lang="zh-CN" altLang="en-US" sz="1800" dirty="0">
              <a:latin typeface="微软雅黑 Light" panose="020B0502040204020203" pitchFamily="34" charset="-122"/>
              <a:ea typeface="微软雅黑 Light" panose="020B0502040204020203" pitchFamily="34" charset="-122"/>
            </a:rPr>
            <a:t>判断力</a:t>
          </a:r>
        </a:p>
      </dgm:t>
    </dgm:pt>
    <dgm:pt modelId="{7E5CDFFB-3C68-44FF-87D1-28DE35E24FEE}" cxnId="{E59C8CFA-E363-4BD6-899E-FA2F539604CF}" type="parTrans">
      <dgm:prSet/>
      <dgm:spPr/>
      <dgm:t>
        <a:bodyPr/>
        <a:lstStyle/>
        <a:p>
          <a:endParaRPr lang="zh-CN" altLang="en-US" sz="1800">
            <a:latin typeface="微软雅黑 Light" panose="020B0502040204020203" pitchFamily="34" charset="-122"/>
            <a:ea typeface="微软雅黑 Light" panose="020B0502040204020203" pitchFamily="34" charset="-122"/>
          </a:endParaRPr>
        </a:p>
      </dgm:t>
    </dgm:pt>
    <dgm:pt modelId="{AF848FC9-7C77-4D89-9772-D93F9DB1163D}" cxnId="{E59C8CFA-E363-4BD6-899E-FA2F539604CF}" type="sibTrans">
      <dgm:prSet custT="1"/>
      <dgm:spPr/>
      <dgm:t>
        <a:bodyPr/>
        <a:lstStyle/>
        <a:p>
          <a:r>
            <a:rPr lang="zh-CN" altLang="en-US" sz="1800" dirty="0">
              <a:latin typeface="微软雅黑 Light" panose="020B0502040204020203" pitchFamily="34" charset="-122"/>
              <a:ea typeface="微软雅黑 Light" panose="020B0502040204020203" pitchFamily="34" charset="-122"/>
            </a:rPr>
            <a:t>领导力</a:t>
          </a:r>
        </a:p>
      </dgm:t>
    </dgm:pt>
    <dgm:pt modelId="{8CC03BDB-E659-4A2F-870A-AC958131DFDE}" type="pres">
      <dgm:prSet presAssocID="{8DA2BE94-8191-49E2-840A-F8C05E9ED98D}" presName="Name0" presStyleCnt="0">
        <dgm:presLayoutVars>
          <dgm:chMax/>
          <dgm:chPref/>
          <dgm:dir/>
          <dgm:animLvl val="lvl"/>
        </dgm:presLayoutVars>
      </dgm:prSet>
      <dgm:spPr/>
    </dgm:pt>
    <dgm:pt modelId="{F02A5504-A2B6-4F9F-B168-D5024F954653}" type="pres">
      <dgm:prSet presAssocID="{44F15D8B-1DF0-474B-A434-09D232E6E4EB}" presName="composite" presStyleCnt="0"/>
      <dgm:spPr/>
    </dgm:pt>
    <dgm:pt modelId="{5C270361-2D74-4913-99F4-2DF7BB8ACA31}" type="pres">
      <dgm:prSet presAssocID="{44F15D8B-1DF0-474B-A434-09D232E6E4EB}" presName="Parent1" presStyleLbl="node1" presStyleIdx="0" presStyleCnt="6">
        <dgm:presLayoutVars>
          <dgm:chMax val="1"/>
          <dgm:chPref val="1"/>
          <dgm:bulletEnabled val="1"/>
        </dgm:presLayoutVars>
      </dgm:prSet>
      <dgm:spPr/>
    </dgm:pt>
    <dgm:pt modelId="{3EDBDB41-7878-4D93-A39F-502E511FD45E}" type="pres">
      <dgm:prSet presAssocID="{44F15D8B-1DF0-474B-A434-09D232E6E4EB}" presName="Childtext1" presStyleLbl="revTx" presStyleIdx="0" presStyleCnt="3">
        <dgm:presLayoutVars>
          <dgm:chMax val="0"/>
          <dgm:chPref val="0"/>
          <dgm:bulletEnabled val="1"/>
        </dgm:presLayoutVars>
      </dgm:prSet>
      <dgm:spPr/>
    </dgm:pt>
    <dgm:pt modelId="{B821643B-061D-4FBF-8D1B-868496F14118}" type="pres">
      <dgm:prSet presAssocID="{44F15D8B-1DF0-474B-A434-09D232E6E4EB}" presName="BalanceSpacing" presStyleCnt="0"/>
      <dgm:spPr/>
    </dgm:pt>
    <dgm:pt modelId="{D796E4F9-3CE1-4701-A19A-7DA77EC0A5DF}" type="pres">
      <dgm:prSet presAssocID="{44F15D8B-1DF0-474B-A434-09D232E6E4EB}" presName="BalanceSpacing1" presStyleCnt="0"/>
      <dgm:spPr/>
    </dgm:pt>
    <dgm:pt modelId="{204C1C70-421B-49FD-B571-6E9AE4AD1AB5}" type="pres">
      <dgm:prSet presAssocID="{AF848FC9-7C77-4D89-9772-D93F9DB1163D}" presName="Accent1Text" presStyleLbl="node1" presStyleIdx="1" presStyleCnt="6"/>
      <dgm:spPr/>
    </dgm:pt>
    <dgm:pt modelId="{63BBEDAC-570A-4559-A3E9-657C8A9EBABC}" type="pres">
      <dgm:prSet presAssocID="{AF848FC9-7C77-4D89-9772-D93F9DB1163D}" presName="spaceBetweenRectangles" presStyleCnt="0"/>
      <dgm:spPr/>
    </dgm:pt>
    <dgm:pt modelId="{99F866A4-FC57-441C-A35A-4F98B9957ABB}" type="pres">
      <dgm:prSet presAssocID="{72C45E00-000C-4E0F-A7DF-8E4317222000}" presName="composite" presStyleCnt="0"/>
      <dgm:spPr/>
    </dgm:pt>
    <dgm:pt modelId="{47A195C0-FE26-4CD4-8ADA-FDCA2A68694E}" type="pres">
      <dgm:prSet presAssocID="{72C45E00-000C-4E0F-A7DF-8E4317222000}" presName="Parent1" presStyleLbl="node1" presStyleIdx="2" presStyleCnt="6">
        <dgm:presLayoutVars>
          <dgm:chMax val="1"/>
          <dgm:chPref val="1"/>
          <dgm:bulletEnabled val="1"/>
        </dgm:presLayoutVars>
      </dgm:prSet>
      <dgm:spPr/>
    </dgm:pt>
    <dgm:pt modelId="{FEA064F1-E439-43A6-B2EC-8D2EB6A78CD2}" type="pres">
      <dgm:prSet presAssocID="{72C45E00-000C-4E0F-A7DF-8E4317222000}" presName="Childtext1" presStyleLbl="revTx" presStyleIdx="1" presStyleCnt="3">
        <dgm:presLayoutVars>
          <dgm:chMax val="0"/>
          <dgm:chPref val="0"/>
          <dgm:bulletEnabled val="1"/>
        </dgm:presLayoutVars>
      </dgm:prSet>
      <dgm:spPr/>
    </dgm:pt>
    <dgm:pt modelId="{8179BC85-2212-4D4A-B509-DFF028A1D32D}" type="pres">
      <dgm:prSet presAssocID="{72C45E00-000C-4E0F-A7DF-8E4317222000}" presName="BalanceSpacing" presStyleCnt="0"/>
      <dgm:spPr/>
    </dgm:pt>
    <dgm:pt modelId="{70440A19-0DED-4005-85DE-9A19D8FAF52B}" type="pres">
      <dgm:prSet presAssocID="{72C45E00-000C-4E0F-A7DF-8E4317222000}" presName="BalanceSpacing1" presStyleCnt="0"/>
      <dgm:spPr/>
    </dgm:pt>
    <dgm:pt modelId="{EA6F1425-3854-4A00-84B2-40F7EF755F7A}" type="pres">
      <dgm:prSet presAssocID="{5263D0E8-18E0-4587-9753-70C64C097C69}" presName="Accent1Text" presStyleLbl="node1" presStyleIdx="3" presStyleCnt="6"/>
      <dgm:spPr/>
    </dgm:pt>
    <dgm:pt modelId="{6A1245EA-453A-47AD-AC1B-487345FD7402}" type="pres">
      <dgm:prSet presAssocID="{5263D0E8-18E0-4587-9753-70C64C097C69}" presName="spaceBetweenRectangles" presStyleCnt="0"/>
      <dgm:spPr/>
    </dgm:pt>
    <dgm:pt modelId="{CFFFDDB2-6771-440B-9796-8A4B72E8D98E}" type="pres">
      <dgm:prSet presAssocID="{6DFAB3DB-475D-4401-9C74-8CBC315A901C}" presName="composite" presStyleCnt="0"/>
      <dgm:spPr/>
    </dgm:pt>
    <dgm:pt modelId="{237E705E-57F2-4098-92A5-A41C774082F2}" type="pres">
      <dgm:prSet presAssocID="{6DFAB3DB-475D-4401-9C74-8CBC315A901C}" presName="Parent1" presStyleLbl="node1" presStyleIdx="4" presStyleCnt="6">
        <dgm:presLayoutVars>
          <dgm:chMax val="1"/>
          <dgm:chPref val="1"/>
          <dgm:bulletEnabled val="1"/>
        </dgm:presLayoutVars>
      </dgm:prSet>
      <dgm:spPr/>
    </dgm:pt>
    <dgm:pt modelId="{5F1054C0-3457-4AB2-B091-B72C18B56DD7}" type="pres">
      <dgm:prSet presAssocID="{6DFAB3DB-475D-4401-9C74-8CBC315A901C}" presName="Childtext1" presStyleLbl="revTx" presStyleIdx="2" presStyleCnt="3">
        <dgm:presLayoutVars>
          <dgm:chMax val="0"/>
          <dgm:chPref val="0"/>
          <dgm:bulletEnabled val="1"/>
        </dgm:presLayoutVars>
      </dgm:prSet>
      <dgm:spPr/>
    </dgm:pt>
    <dgm:pt modelId="{A7C41488-82D2-4CB3-A086-05797D0B17AD}" type="pres">
      <dgm:prSet presAssocID="{6DFAB3DB-475D-4401-9C74-8CBC315A901C}" presName="BalanceSpacing" presStyleCnt="0"/>
      <dgm:spPr/>
    </dgm:pt>
    <dgm:pt modelId="{E5FA5948-0F7F-4A8B-8D92-829EDA7B6EDC}" type="pres">
      <dgm:prSet presAssocID="{6DFAB3DB-475D-4401-9C74-8CBC315A901C}" presName="BalanceSpacing1" presStyleCnt="0"/>
      <dgm:spPr/>
    </dgm:pt>
    <dgm:pt modelId="{1BE786A6-E416-4D22-80F9-4FFA8A4F6C91}" type="pres">
      <dgm:prSet presAssocID="{493B22B0-0A37-41C5-90B3-4DB63E226322}" presName="Accent1Text" presStyleLbl="node1" presStyleIdx="5" presStyleCnt="6"/>
      <dgm:spPr/>
    </dgm:pt>
  </dgm:ptLst>
  <dgm:cxnLst>
    <dgm:cxn modelId="{522FF914-F6F2-49FE-9D85-DBDC4F87A244}" type="presOf" srcId="{5263D0E8-18E0-4587-9753-70C64C097C69}" destId="{EA6F1425-3854-4A00-84B2-40F7EF755F7A}" srcOrd="0" destOrd="0" presId="urn:microsoft.com/office/officeart/2008/layout/AlternatingHexagons"/>
    <dgm:cxn modelId="{79012C39-0351-48F0-A701-A1653E6BC907}" srcId="{8DA2BE94-8191-49E2-840A-F8C05E9ED98D}" destId="{72C45E00-000C-4E0F-A7DF-8E4317222000}" srcOrd="1" destOrd="0" parTransId="{A029CD63-924E-4E22-B10A-59C1A68C34C7}" sibTransId="{5263D0E8-18E0-4587-9753-70C64C097C69}"/>
    <dgm:cxn modelId="{FE7D695C-B57D-4264-AE1B-BD4935D63E46}" srcId="{8DA2BE94-8191-49E2-840A-F8C05E9ED98D}" destId="{6DFAB3DB-475D-4401-9C74-8CBC315A901C}" srcOrd="2" destOrd="0" parTransId="{C3150D70-6AF8-4F26-8226-6D58958CB84E}" sibTransId="{493B22B0-0A37-41C5-90B3-4DB63E226322}"/>
    <dgm:cxn modelId="{2692B143-F6F8-4EC0-8726-7058092981BE}" srcId="{72C45E00-000C-4E0F-A7DF-8E4317222000}" destId="{3CFC49ED-8CCF-4874-A471-29873C68341C}" srcOrd="0" destOrd="0" parTransId="{E818C25F-4470-4F21-856E-F190A00D244E}" sibTransId="{683A7524-6E9C-4E49-8271-9F1BC1EC9F2A}"/>
    <dgm:cxn modelId="{890FAF68-1FBA-473A-A946-6F8723B2CF56}" type="presOf" srcId="{AF848FC9-7C77-4D89-9772-D93F9DB1163D}" destId="{204C1C70-421B-49FD-B571-6E9AE4AD1AB5}" srcOrd="0" destOrd="0" presId="urn:microsoft.com/office/officeart/2008/layout/AlternatingHexagons"/>
    <dgm:cxn modelId="{72ACB997-F0C8-4C25-9C42-903525A81104}" type="presOf" srcId="{72C45E00-000C-4E0F-A7DF-8E4317222000}" destId="{47A195C0-FE26-4CD4-8ADA-FDCA2A68694E}" srcOrd="0" destOrd="0" presId="urn:microsoft.com/office/officeart/2008/layout/AlternatingHexagons"/>
    <dgm:cxn modelId="{0B7361AA-3103-47CF-83E5-7B49D7309D87}" type="presOf" srcId="{8DA2BE94-8191-49E2-840A-F8C05E9ED98D}" destId="{8CC03BDB-E659-4A2F-870A-AC958131DFDE}" srcOrd="0" destOrd="0" presId="urn:microsoft.com/office/officeart/2008/layout/AlternatingHexagons"/>
    <dgm:cxn modelId="{67417AAD-733C-47ED-8ABE-AF4C4ACFEAED}" type="presOf" srcId="{44F15D8B-1DF0-474B-A434-09D232E6E4EB}" destId="{5C270361-2D74-4913-99F4-2DF7BB8ACA31}" srcOrd="0" destOrd="0" presId="urn:microsoft.com/office/officeart/2008/layout/AlternatingHexagons"/>
    <dgm:cxn modelId="{C3D9B5D7-6F70-44BC-BC95-DD7E071671E2}" type="presOf" srcId="{3CFC49ED-8CCF-4874-A471-29873C68341C}" destId="{FEA064F1-E439-43A6-B2EC-8D2EB6A78CD2}" srcOrd="0" destOrd="0" presId="urn:microsoft.com/office/officeart/2008/layout/AlternatingHexagons"/>
    <dgm:cxn modelId="{71F1B9E2-5390-4BA4-A84C-373F5BD19DA8}" type="presOf" srcId="{6DFAB3DB-475D-4401-9C74-8CBC315A901C}" destId="{237E705E-57F2-4098-92A5-A41C774082F2}" srcOrd="0" destOrd="0" presId="urn:microsoft.com/office/officeart/2008/layout/AlternatingHexagons"/>
    <dgm:cxn modelId="{76E1F6F7-5D0C-472B-A511-086FBB07773B}" type="presOf" srcId="{493B22B0-0A37-41C5-90B3-4DB63E226322}" destId="{1BE786A6-E416-4D22-80F9-4FFA8A4F6C91}" srcOrd="0" destOrd="0" presId="urn:microsoft.com/office/officeart/2008/layout/AlternatingHexagons"/>
    <dgm:cxn modelId="{E59C8CFA-E363-4BD6-899E-FA2F539604CF}" srcId="{8DA2BE94-8191-49E2-840A-F8C05E9ED98D}" destId="{44F15D8B-1DF0-474B-A434-09D232E6E4EB}" srcOrd="0" destOrd="0" parTransId="{7E5CDFFB-3C68-44FF-87D1-28DE35E24FEE}" sibTransId="{AF848FC9-7C77-4D89-9772-D93F9DB1163D}"/>
    <dgm:cxn modelId="{168C581C-15B9-4EA5-976B-849958C46DCA}" type="presParOf" srcId="{8CC03BDB-E659-4A2F-870A-AC958131DFDE}" destId="{F02A5504-A2B6-4F9F-B168-D5024F954653}" srcOrd="0" destOrd="0" presId="urn:microsoft.com/office/officeart/2008/layout/AlternatingHexagons"/>
    <dgm:cxn modelId="{7CE4FA76-4BF4-4C81-9801-B12A779E1456}" type="presParOf" srcId="{F02A5504-A2B6-4F9F-B168-D5024F954653}" destId="{5C270361-2D74-4913-99F4-2DF7BB8ACA31}" srcOrd="0" destOrd="0" presId="urn:microsoft.com/office/officeart/2008/layout/AlternatingHexagons"/>
    <dgm:cxn modelId="{6AB4DB1E-CA73-4C8A-8962-764F3E896F2C}" type="presParOf" srcId="{F02A5504-A2B6-4F9F-B168-D5024F954653}" destId="{3EDBDB41-7878-4D93-A39F-502E511FD45E}" srcOrd="1" destOrd="0" presId="urn:microsoft.com/office/officeart/2008/layout/AlternatingHexagons"/>
    <dgm:cxn modelId="{49185971-F80A-441E-85A6-4D1070A76FBC}" type="presParOf" srcId="{F02A5504-A2B6-4F9F-B168-D5024F954653}" destId="{B821643B-061D-4FBF-8D1B-868496F14118}" srcOrd="2" destOrd="0" presId="urn:microsoft.com/office/officeart/2008/layout/AlternatingHexagons"/>
    <dgm:cxn modelId="{0C36F892-8153-44E4-B0D4-584C1A7FCBA4}" type="presParOf" srcId="{F02A5504-A2B6-4F9F-B168-D5024F954653}" destId="{D796E4F9-3CE1-4701-A19A-7DA77EC0A5DF}" srcOrd="3" destOrd="0" presId="urn:microsoft.com/office/officeart/2008/layout/AlternatingHexagons"/>
    <dgm:cxn modelId="{986BBB1E-C125-46F5-85D2-118FA062F018}" type="presParOf" srcId="{F02A5504-A2B6-4F9F-B168-D5024F954653}" destId="{204C1C70-421B-49FD-B571-6E9AE4AD1AB5}" srcOrd="4" destOrd="0" presId="urn:microsoft.com/office/officeart/2008/layout/AlternatingHexagons"/>
    <dgm:cxn modelId="{8A3EC0F1-D97F-41F5-8626-CA1D0E4632FC}" type="presParOf" srcId="{8CC03BDB-E659-4A2F-870A-AC958131DFDE}" destId="{63BBEDAC-570A-4559-A3E9-657C8A9EBABC}" srcOrd="1" destOrd="0" presId="urn:microsoft.com/office/officeart/2008/layout/AlternatingHexagons"/>
    <dgm:cxn modelId="{68B961E8-C516-4DA6-99C1-5B441014CC97}" type="presParOf" srcId="{8CC03BDB-E659-4A2F-870A-AC958131DFDE}" destId="{99F866A4-FC57-441C-A35A-4F98B9957ABB}" srcOrd="2" destOrd="0" presId="urn:microsoft.com/office/officeart/2008/layout/AlternatingHexagons"/>
    <dgm:cxn modelId="{A64475A4-CF03-4C8D-AB03-81F3B124DFC8}" type="presParOf" srcId="{99F866A4-FC57-441C-A35A-4F98B9957ABB}" destId="{47A195C0-FE26-4CD4-8ADA-FDCA2A68694E}" srcOrd="0" destOrd="0" presId="urn:microsoft.com/office/officeart/2008/layout/AlternatingHexagons"/>
    <dgm:cxn modelId="{1E519F4A-040B-49EF-BD23-4A1C026BF504}" type="presParOf" srcId="{99F866A4-FC57-441C-A35A-4F98B9957ABB}" destId="{FEA064F1-E439-43A6-B2EC-8D2EB6A78CD2}" srcOrd="1" destOrd="0" presId="urn:microsoft.com/office/officeart/2008/layout/AlternatingHexagons"/>
    <dgm:cxn modelId="{A0382716-7989-4D70-BB37-744DB509538F}" type="presParOf" srcId="{99F866A4-FC57-441C-A35A-4F98B9957ABB}" destId="{8179BC85-2212-4D4A-B509-DFF028A1D32D}" srcOrd="2" destOrd="0" presId="urn:microsoft.com/office/officeart/2008/layout/AlternatingHexagons"/>
    <dgm:cxn modelId="{85D46E33-9C73-407B-A42C-58E5DD411F16}" type="presParOf" srcId="{99F866A4-FC57-441C-A35A-4F98B9957ABB}" destId="{70440A19-0DED-4005-85DE-9A19D8FAF52B}" srcOrd="3" destOrd="0" presId="urn:microsoft.com/office/officeart/2008/layout/AlternatingHexagons"/>
    <dgm:cxn modelId="{C5042C2C-4D5C-4B5D-B554-363A3CB2C6AA}" type="presParOf" srcId="{99F866A4-FC57-441C-A35A-4F98B9957ABB}" destId="{EA6F1425-3854-4A00-84B2-40F7EF755F7A}" srcOrd="4" destOrd="0" presId="urn:microsoft.com/office/officeart/2008/layout/AlternatingHexagons"/>
    <dgm:cxn modelId="{4A8EF365-4CD2-485B-9D03-D3E61E62D1C0}" type="presParOf" srcId="{8CC03BDB-E659-4A2F-870A-AC958131DFDE}" destId="{6A1245EA-453A-47AD-AC1B-487345FD7402}" srcOrd="3" destOrd="0" presId="urn:microsoft.com/office/officeart/2008/layout/AlternatingHexagons"/>
    <dgm:cxn modelId="{09DBF02E-5F2A-48B3-813D-341F44F22C0B}" type="presParOf" srcId="{8CC03BDB-E659-4A2F-870A-AC958131DFDE}" destId="{CFFFDDB2-6771-440B-9796-8A4B72E8D98E}" srcOrd="4" destOrd="0" presId="urn:microsoft.com/office/officeart/2008/layout/AlternatingHexagons"/>
    <dgm:cxn modelId="{84C75448-EED6-4F02-88DA-163ECB1D6DF4}" type="presParOf" srcId="{CFFFDDB2-6771-440B-9796-8A4B72E8D98E}" destId="{237E705E-57F2-4098-92A5-A41C774082F2}" srcOrd="0" destOrd="0" presId="urn:microsoft.com/office/officeart/2008/layout/AlternatingHexagons"/>
    <dgm:cxn modelId="{BC647811-66A0-4CE3-9D83-9E54F691D3C0}" type="presParOf" srcId="{CFFFDDB2-6771-440B-9796-8A4B72E8D98E}" destId="{5F1054C0-3457-4AB2-B091-B72C18B56DD7}" srcOrd="1" destOrd="0" presId="urn:microsoft.com/office/officeart/2008/layout/AlternatingHexagons"/>
    <dgm:cxn modelId="{B7264A89-61DB-4A9C-BBB3-DC3FE3E15AF2}" type="presParOf" srcId="{CFFFDDB2-6771-440B-9796-8A4B72E8D98E}" destId="{A7C41488-82D2-4CB3-A086-05797D0B17AD}" srcOrd="2" destOrd="0" presId="urn:microsoft.com/office/officeart/2008/layout/AlternatingHexagons"/>
    <dgm:cxn modelId="{ACFE9198-1BAF-4442-819B-81552DC68438}" type="presParOf" srcId="{CFFFDDB2-6771-440B-9796-8A4B72E8D98E}" destId="{E5FA5948-0F7F-4A8B-8D92-829EDA7B6EDC}" srcOrd="3" destOrd="0" presId="urn:microsoft.com/office/officeart/2008/layout/AlternatingHexagons"/>
    <dgm:cxn modelId="{48730ABE-0F56-47C3-9118-052984263907}" type="presParOf" srcId="{CFFFDDB2-6771-440B-9796-8A4B72E8D98E}" destId="{1BE786A6-E416-4D22-80F9-4FFA8A4F6C91}" srcOrd="4" destOrd="0" presId="urn:microsoft.com/office/officeart/2008/layout/AlternatingHexagon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472CA2-008D-4CA9-B168-1C9BBFD67CF2}" type="doc">
      <dgm:prSet loTypeId="urn:microsoft.com/office/officeart/2005/8/layout/pyramid2#1" loCatId="list" qsTypeId="urn:microsoft.com/office/officeart/2005/8/quickstyle/3d3#1" qsCatId="3D" csTypeId="urn:microsoft.com/office/officeart/2005/8/colors/colorful2#2" csCatId="colorful" phldr="1"/>
      <dgm:spPr/>
    </dgm:pt>
    <dgm:pt modelId="{FC3D938D-C0DE-4F57-B758-603544E339D5}">
      <dgm:prSet phldrT="[文本]"/>
      <dgm:spPr/>
      <dgm:t>
        <a:bodyPr/>
        <a:lstStyle/>
        <a:p>
          <a:r>
            <a:rPr lang="zh-CN" altLang="en-US" dirty="0">
              <a:latin typeface="微软雅黑 Light" panose="020B0502040204020203" pitchFamily="34" charset="-122"/>
              <a:ea typeface="微软雅黑 Light" panose="020B0502040204020203" pitchFamily="34" charset="-122"/>
            </a:rPr>
            <a:t>实战素质</a:t>
          </a:r>
        </a:p>
      </dgm:t>
    </dgm:pt>
    <dgm:pt modelId="{42B741E6-1491-4818-97D0-91571C34A869}" cxnId="{42C58316-20D6-4B80-908F-BF9B866AF040}"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9E727BDB-FBE2-43E8-A761-F41B96B4534A}" cxnId="{42C58316-20D6-4B80-908F-BF9B866AF040}"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0C080013-B1CC-4F0B-BAA7-49131FEC9A4C}">
      <dgm:prSet phldrT="[文本]"/>
      <dgm:spPr/>
      <dgm:t>
        <a:bodyPr/>
        <a:lstStyle/>
        <a:p>
          <a:r>
            <a:rPr lang="zh-CN" altLang="en-US" dirty="0">
              <a:latin typeface="微软雅黑 Light" panose="020B0502040204020203" pitchFamily="34" charset="-122"/>
              <a:ea typeface="微软雅黑 Light" panose="020B0502040204020203" pitchFamily="34" charset="-122"/>
            </a:rPr>
            <a:t>专业素质</a:t>
          </a:r>
        </a:p>
      </dgm:t>
    </dgm:pt>
    <dgm:pt modelId="{B15B41C6-ADC7-46ED-8A15-380EC475E659}" cxnId="{4B26E666-347B-4A07-859E-F83159BCF8EF}"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64307249-E728-4531-B688-A27DA2D35B4C}" cxnId="{4B26E666-347B-4A07-859E-F83159BCF8EF}"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FB5622B7-2714-4F8A-BAB6-B0065AA8EB67}">
      <dgm:prSet phldrT="[文本]"/>
      <dgm:spPr/>
      <dgm:t>
        <a:bodyPr/>
        <a:lstStyle/>
        <a:p>
          <a:r>
            <a:rPr lang="zh-CN" altLang="en-US" dirty="0">
              <a:latin typeface="微软雅黑 Light" panose="020B0502040204020203" pitchFamily="34" charset="-122"/>
              <a:ea typeface="微软雅黑 Light" panose="020B0502040204020203" pitchFamily="34" charset="-122"/>
            </a:rPr>
            <a:t>软素质</a:t>
          </a:r>
        </a:p>
      </dgm:t>
    </dgm:pt>
    <dgm:pt modelId="{C7177B3A-B398-434D-B394-F0A5BA0C8289}" cxnId="{6348E1D7-93C1-4ADB-86F7-E8ABA67C5EF6}"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679DA11E-6A56-488D-AE3E-D0CA4F4312C9}" cxnId="{6348E1D7-93C1-4ADB-86F7-E8ABA67C5EF6}"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C0BD0AB0-4BEA-460F-8314-8E617333D32C}" type="pres">
      <dgm:prSet presAssocID="{27472CA2-008D-4CA9-B168-1C9BBFD67CF2}" presName="compositeShape" presStyleCnt="0">
        <dgm:presLayoutVars>
          <dgm:dir/>
          <dgm:resizeHandles/>
        </dgm:presLayoutVars>
      </dgm:prSet>
      <dgm:spPr/>
    </dgm:pt>
    <dgm:pt modelId="{2E4E249C-6E9F-4634-8523-CAA42F8DA26A}" type="pres">
      <dgm:prSet presAssocID="{27472CA2-008D-4CA9-B168-1C9BBFD67CF2}" presName="pyramid" presStyleLbl="node1" presStyleIdx="0" presStyleCnt="1"/>
      <dgm:spPr>
        <a:solidFill>
          <a:srgbClr val="00B050"/>
        </a:solidFill>
      </dgm:spPr>
    </dgm:pt>
    <dgm:pt modelId="{756049A4-3AFD-4493-BB0A-E58008EDD163}" type="pres">
      <dgm:prSet presAssocID="{27472CA2-008D-4CA9-B168-1C9BBFD67CF2}" presName="theList" presStyleCnt="0"/>
      <dgm:spPr/>
    </dgm:pt>
    <dgm:pt modelId="{CA872753-5280-4E6F-8768-C4D1079F1B58}" type="pres">
      <dgm:prSet presAssocID="{FC3D938D-C0DE-4F57-B758-603544E339D5}" presName="aNode" presStyleLbl="fgAcc1" presStyleIdx="0" presStyleCnt="3">
        <dgm:presLayoutVars>
          <dgm:bulletEnabled val="1"/>
        </dgm:presLayoutVars>
      </dgm:prSet>
      <dgm:spPr/>
    </dgm:pt>
    <dgm:pt modelId="{24D58850-FC5F-4396-99A3-FEA966023F44}" type="pres">
      <dgm:prSet presAssocID="{FC3D938D-C0DE-4F57-B758-603544E339D5}" presName="aSpace" presStyleCnt="0"/>
      <dgm:spPr/>
    </dgm:pt>
    <dgm:pt modelId="{EFD9510C-372F-48CF-955A-2FBA79D63D2E}" type="pres">
      <dgm:prSet presAssocID="{0C080013-B1CC-4F0B-BAA7-49131FEC9A4C}" presName="aNode" presStyleLbl="fgAcc1" presStyleIdx="1" presStyleCnt="3">
        <dgm:presLayoutVars>
          <dgm:bulletEnabled val="1"/>
        </dgm:presLayoutVars>
      </dgm:prSet>
      <dgm:spPr/>
    </dgm:pt>
    <dgm:pt modelId="{D67F6DA4-D3BF-4B58-A375-AFF0E56D54B5}" type="pres">
      <dgm:prSet presAssocID="{0C080013-B1CC-4F0B-BAA7-49131FEC9A4C}" presName="aSpace" presStyleCnt="0"/>
      <dgm:spPr/>
    </dgm:pt>
    <dgm:pt modelId="{6FB38D3B-9F2F-472D-BD50-CE983FAFD2B2}" type="pres">
      <dgm:prSet presAssocID="{FB5622B7-2714-4F8A-BAB6-B0065AA8EB67}" presName="aNode" presStyleLbl="fgAcc1" presStyleIdx="2" presStyleCnt="3">
        <dgm:presLayoutVars>
          <dgm:bulletEnabled val="1"/>
        </dgm:presLayoutVars>
      </dgm:prSet>
      <dgm:spPr/>
    </dgm:pt>
    <dgm:pt modelId="{0ADF343B-4F26-49D3-A5B6-9DC6FCECC1E8}" type="pres">
      <dgm:prSet presAssocID="{FB5622B7-2714-4F8A-BAB6-B0065AA8EB67}" presName="aSpace" presStyleCnt="0"/>
      <dgm:spPr/>
    </dgm:pt>
  </dgm:ptLst>
  <dgm:cxnLst>
    <dgm:cxn modelId="{42C58316-20D6-4B80-908F-BF9B866AF040}" srcId="{27472CA2-008D-4CA9-B168-1C9BBFD67CF2}" destId="{FC3D938D-C0DE-4F57-B758-603544E339D5}" srcOrd="0" destOrd="0" parTransId="{42B741E6-1491-4818-97D0-91571C34A869}" sibTransId="{9E727BDB-FBE2-43E8-A761-F41B96B4534A}"/>
    <dgm:cxn modelId="{4B26E666-347B-4A07-859E-F83159BCF8EF}" srcId="{27472CA2-008D-4CA9-B168-1C9BBFD67CF2}" destId="{0C080013-B1CC-4F0B-BAA7-49131FEC9A4C}" srcOrd="1" destOrd="0" parTransId="{B15B41C6-ADC7-46ED-8A15-380EC475E659}" sibTransId="{64307249-E728-4531-B688-A27DA2D35B4C}"/>
    <dgm:cxn modelId="{07220768-A4CC-4FD6-8B32-E976910A890A}" type="presOf" srcId="{0C080013-B1CC-4F0B-BAA7-49131FEC9A4C}" destId="{EFD9510C-372F-48CF-955A-2FBA79D63D2E}" srcOrd="0" destOrd="0" presId="urn:microsoft.com/office/officeart/2005/8/layout/pyramid2#1"/>
    <dgm:cxn modelId="{CD10549D-449B-4A2C-84FE-0DFF05F5259F}" type="presOf" srcId="{FC3D938D-C0DE-4F57-B758-603544E339D5}" destId="{CA872753-5280-4E6F-8768-C4D1079F1B58}" srcOrd="0" destOrd="0" presId="urn:microsoft.com/office/officeart/2005/8/layout/pyramid2#1"/>
    <dgm:cxn modelId="{BDE846C4-536C-47E4-8E88-A1D40A91CE88}" type="presOf" srcId="{27472CA2-008D-4CA9-B168-1C9BBFD67CF2}" destId="{C0BD0AB0-4BEA-460F-8314-8E617333D32C}" srcOrd="0" destOrd="0" presId="urn:microsoft.com/office/officeart/2005/8/layout/pyramid2#1"/>
    <dgm:cxn modelId="{6348E1D7-93C1-4ADB-86F7-E8ABA67C5EF6}" srcId="{27472CA2-008D-4CA9-B168-1C9BBFD67CF2}" destId="{FB5622B7-2714-4F8A-BAB6-B0065AA8EB67}" srcOrd="2" destOrd="0" parTransId="{C7177B3A-B398-434D-B394-F0A5BA0C8289}" sibTransId="{679DA11E-6A56-488D-AE3E-D0CA4F4312C9}"/>
    <dgm:cxn modelId="{4D602AEC-EBEA-4D46-A1E7-DB95FEA29CC6}" type="presOf" srcId="{FB5622B7-2714-4F8A-BAB6-B0065AA8EB67}" destId="{6FB38D3B-9F2F-472D-BD50-CE983FAFD2B2}" srcOrd="0" destOrd="0" presId="urn:microsoft.com/office/officeart/2005/8/layout/pyramid2#1"/>
    <dgm:cxn modelId="{DAC7AC68-0199-45DC-AFC4-D42192E80E55}" type="presParOf" srcId="{C0BD0AB0-4BEA-460F-8314-8E617333D32C}" destId="{2E4E249C-6E9F-4634-8523-CAA42F8DA26A}" srcOrd="0" destOrd="0" presId="urn:microsoft.com/office/officeart/2005/8/layout/pyramid2#1"/>
    <dgm:cxn modelId="{01B08E96-86E0-4945-B96B-EFE68697C52F}" type="presParOf" srcId="{C0BD0AB0-4BEA-460F-8314-8E617333D32C}" destId="{756049A4-3AFD-4493-BB0A-E58008EDD163}" srcOrd="1" destOrd="0" presId="urn:microsoft.com/office/officeart/2005/8/layout/pyramid2#1"/>
    <dgm:cxn modelId="{A808C76A-8E55-4F10-99AA-C7E8CDF929DA}" type="presParOf" srcId="{756049A4-3AFD-4493-BB0A-E58008EDD163}" destId="{CA872753-5280-4E6F-8768-C4D1079F1B58}" srcOrd="0" destOrd="0" presId="urn:microsoft.com/office/officeart/2005/8/layout/pyramid2#1"/>
    <dgm:cxn modelId="{F8A0D5F4-0F5F-4154-8CA3-6C143725B102}" type="presParOf" srcId="{756049A4-3AFD-4493-BB0A-E58008EDD163}" destId="{24D58850-FC5F-4396-99A3-FEA966023F44}" srcOrd="1" destOrd="0" presId="urn:microsoft.com/office/officeart/2005/8/layout/pyramid2#1"/>
    <dgm:cxn modelId="{14ED70FD-A9B5-426B-A8A9-ACB1CABBD680}" type="presParOf" srcId="{756049A4-3AFD-4493-BB0A-E58008EDD163}" destId="{EFD9510C-372F-48CF-955A-2FBA79D63D2E}" srcOrd="2" destOrd="0" presId="urn:microsoft.com/office/officeart/2005/8/layout/pyramid2#1"/>
    <dgm:cxn modelId="{372B3711-1AE8-48CE-9CC2-B68C05E3C17A}" type="presParOf" srcId="{756049A4-3AFD-4493-BB0A-E58008EDD163}" destId="{D67F6DA4-D3BF-4B58-A375-AFF0E56D54B5}" srcOrd="3" destOrd="0" presId="urn:microsoft.com/office/officeart/2005/8/layout/pyramid2#1"/>
    <dgm:cxn modelId="{155B7610-11BB-49EE-94D6-F3E9B5954206}" type="presParOf" srcId="{756049A4-3AFD-4493-BB0A-E58008EDD163}" destId="{6FB38D3B-9F2F-472D-BD50-CE983FAFD2B2}" srcOrd="4" destOrd="0" presId="urn:microsoft.com/office/officeart/2005/8/layout/pyramid2#1"/>
    <dgm:cxn modelId="{5FEA0DF1-B42A-43B6-9EB1-D9A3A5EC74B5}" type="presParOf" srcId="{756049A4-3AFD-4493-BB0A-E58008EDD163}" destId="{0ADF343B-4F26-49D3-A5B6-9DC6FCECC1E8}" srcOrd="5" destOrd="0" presId="urn:microsoft.com/office/officeart/2005/8/layout/pyramid2#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472CA2-008D-4CA9-B168-1C9BBFD67CF2}" type="doc">
      <dgm:prSet loTypeId="urn:microsoft.com/office/officeart/2005/8/layout/pyramid2#2" loCatId="list" qsTypeId="urn:microsoft.com/office/officeart/2005/8/quickstyle/3d3#2" qsCatId="3D" csTypeId="urn:microsoft.com/office/officeart/2005/8/colors/colorful2#3" csCatId="colorful" phldr="1"/>
      <dgm:spPr/>
    </dgm:pt>
    <dgm:pt modelId="{FC3D938D-C0DE-4F57-B758-603544E339D5}">
      <dgm:prSet phldrT="[文本]">
        <dgm:style>
          <a:lnRef idx="1">
            <a:schemeClr val="accent4"/>
          </a:lnRef>
          <a:fillRef idx="2">
            <a:schemeClr val="accent4"/>
          </a:fillRef>
          <a:effectRef idx="1">
            <a:schemeClr val="accent4"/>
          </a:effectRef>
          <a:fontRef idx="minor">
            <a:schemeClr val="dk1"/>
          </a:fontRef>
        </dgm:style>
      </dgm:prSet>
      <dgm:spPr/>
      <dgm:t>
        <a:bodyPr/>
        <a:lstStyle/>
        <a:p>
          <a:r>
            <a:rPr lang="zh-CN" altLang="en-US" dirty="0">
              <a:latin typeface="微软雅黑 Light" panose="020B0502040204020203" pitchFamily="34" charset="-122"/>
              <a:ea typeface="微软雅黑 Light" panose="020B0502040204020203" pitchFamily="34" charset="-122"/>
            </a:rPr>
            <a:t>拥抱变化</a:t>
          </a:r>
        </a:p>
      </dgm:t>
    </dgm:pt>
    <dgm:pt modelId="{42B741E6-1491-4818-97D0-91571C34A869}" cxnId="{42C58316-20D6-4B80-908F-BF9B866AF040}"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9E727BDB-FBE2-43E8-A761-F41B96B4534A}" cxnId="{42C58316-20D6-4B80-908F-BF9B866AF040}"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0C080013-B1CC-4F0B-BAA7-49131FEC9A4C}">
      <dgm:prSet phldrT="[文本]">
        <dgm:style>
          <a:lnRef idx="1">
            <a:schemeClr val="accent4"/>
          </a:lnRef>
          <a:fillRef idx="2">
            <a:schemeClr val="accent4"/>
          </a:fillRef>
          <a:effectRef idx="1">
            <a:schemeClr val="accent4"/>
          </a:effectRef>
          <a:fontRef idx="minor">
            <a:schemeClr val="dk1"/>
          </a:fontRef>
        </dgm:style>
      </dgm:prSet>
      <dgm:spPr/>
      <dgm:t>
        <a:bodyPr/>
        <a:lstStyle/>
        <a:p>
          <a:r>
            <a:rPr lang="zh-CN" altLang="en-US" dirty="0">
              <a:latin typeface="微软雅黑 Light" panose="020B0502040204020203" pitchFamily="34" charset="-122"/>
              <a:ea typeface="微软雅黑 Light" panose="020B0502040204020203" pitchFamily="34" charset="-122"/>
            </a:rPr>
            <a:t>责任感</a:t>
          </a:r>
        </a:p>
      </dgm:t>
    </dgm:pt>
    <dgm:pt modelId="{B15B41C6-ADC7-46ED-8A15-380EC475E659}" cxnId="{4B26E666-347B-4A07-859E-F83159BCF8EF}"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64307249-E728-4531-B688-A27DA2D35B4C}" cxnId="{4B26E666-347B-4A07-859E-F83159BCF8EF}"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FB5622B7-2714-4F8A-BAB6-B0065AA8EB67}">
      <dgm:prSet phldrT="[文本]">
        <dgm:style>
          <a:lnRef idx="1">
            <a:schemeClr val="accent4"/>
          </a:lnRef>
          <a:fillRef idx="2">
            <a:schemeClr val="accent4"/>
          </a:fillRef>
          <a:effectRef idx="1">
            <a:schemeClr val="accent4"/>
          </a:effectRef>
          <a:fontRef idx="minor">
            <a:schemeClr val="dk1"/>
          </a:fontRef>
        </dgm:style>
      </dgm:prSet>
      <dgm:spPr/>
      <dgm:t>
        <a:bodyPr/>
        <a:lstStyle/>
        <a:p>
          <a:r>
            <a:rPr lang="zh-CN" altLang="en-US" dirty="0">
              <a:latin typeface="微软雅黑 Light" panose="020B0502040204020203" pitchFamily="34" charset="-122"/>
              <a:ea typeface="微软雅黑 Light" panose="020B0502040204020203" pitchFamily="34" charset="-122"/>
            </a:rPr>
            <a:t>全局观</a:t>
          </a:r>
        </a:p>
      </dgm:t>
    </dgm:pt>
    <dgm:pt modelId="{C7177B3A-B398-434D-B394-F0A5BA0C8289}" cxnId="{6348E1D7-93C1-4ADB-86F7-E8ABA67C5EF6}"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679DA11E-6A56-488D-AE3E-D0CA4F4312C9}" cxnId="{6348E1D7-93C1-4ADB-86F7-E8ABA67C5EF6}"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6EA69936-767F-4930-A559-686D632FEDAD}">
      <dgm:prSet phldrT="[文本]">
        <dgm:style>
          <a:lnRef idx="1">
            <a:schemeClr val="accent4"/>
          </a:lnRef>
          <a:fillRef idx="2">
            <a:schemeClr val="accent4"/>
          </a:fillRef>
          <a:effectRef idx="1">
            <a:schemeClr val="accent4"/>
          </a:effectRef>
          <a:fontRef idx="minor">
            <a:schemeClr val="dk1"/>
          </a:fontRef>
        </dgm:style>
      </dgm:prSet>
      <dgm:spPr/>
      <dgm:t>
        <a:bodyPr/>
        <a:lstStyle/>
        <a:p>
          <a:r>
            <a:rPr lang="zh-CN" altLang="en-US">
              <a:latin typeface="微软雅黑 Light" panose="020B0502040204020203" pitchFamily="34" charset="-122"/>
              <a:ea typeface="微软雅黑 Light" panose="020B0502040204020203" pitchFamily="34" charset="-122"/>
            </a:rPr>
            <a:t>沟通</a:t>
          </a:r>
          <a:r>
            <a:rPr lang="en-US" altLang="zh-CN">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计划</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推动</a:t>
          </a:r>
        </a:p>
      </dgm:t>
    </dgm:pt>
    <dgm:pt modelId="{7FC139CB-BE15-407C-9769-C6587D3F412C}" cxnId="{3B7B01E0-2152-4CDF-89C5-CE32D67066C4}" type="parTrans">
      <dgm:prSet/>
      <dgm:spPr/>
      <dgm:t>
        <a:bodyPr/>
        <a:lstStyle/>
        <a:p>
          <a:endParaRPr lang="zh-CN" altLang="en-US"/>
        </a:p>
      </dgm:t>
    </dgm:pt>
    <dgm:pt modelId="{828C3D29-E9BA-4CAF-BE43-E87E53C9BF25}" cxnId="{3B7B01E0-2152-4CDF-89C5-CE32D67066C4}" type="sibTrans">
      <dgm:prSet/>
      <dgm:spPr/>
      <dgm:t>
        <a:bodyPr/>
        <a:lstStyle/>
        <a:p>
          <a:endParaRPr lang="zh-CN" altLang="en-US"/>
        </a:p>
      </dgm:t>
    </dgm:pt>
    <dgm:pt modelId="{C0BD0AB0-4BEA-460F-8314-8E617333D32C}" type="pres">
      <dgm:prSet presAssocID="{27472CA2-008D-4CA9-B168-1C9BBFD67CF2}" presName="compositeShape" presStyleCnt="0">
        <dgm:presLayoutVars>
          <dgm:dir/>
          <dgm:resizeHandles/>
        </dgm:presLayoutVars>
      </dgm:prSet>
      <dgm:spPr/>
    </dgm:pt>
    <dgm:pt modelId="{2E4E249C-6E9F-4634-8523-CAA42F8DA26A}" type="pres">
      <dgm:prSet presAssocID="{27472CA2-008D-4CA9-B168-1C9BBFD67CF2}" presName="pyramid" presStyleLbl="node1" presStyleIdx="0" presStyleCnt="1">
        <dgm:style>
          <a:lnRef idx="0">
            <a:schemeClr val="accent1"/>
          </a:lnRef>
          <a:fillRef idx="3">
            <a:schemeClr val="accent1"/>
          </a:fillRef>
          <a:effectRef idx="3">
            <a:schemeClr val="accent1"/>
          </a:effectRef>
          <a:fontRef idx="minor">
            <a:schemeClr val="lt1"/>
          </a:fontRef>
        </dgm:style>
      </dgm:prSet>
      <dgm:spPr/>
    </dgm:pt>
    <dgm:pt modelId="{756049A4-3AFD-4493-BB0A-E58008EDD163}" type="pres">
      <dgm:prSet presAssocID="{27472CA2-008D-4CA9-B168-1C9BBFD67CF2}" presName="theList" presStyleCnt="0"/>
      <dgm:spPr/>
    </dgm:pt>
    <dgm:pt modelId="{FE297DA8-8924-4FED-AAFC-559DFED4599D}" type="pres">
      <dgm:prSet presAssocID="{6EA69936-767F-4930-A559-686D632FEDAD}" presName="aNode" presStyleLbl="fgAcc1" presStyleIdx="0" presStyleCnt="4">
        <dgm:presLayoutVars>
          <dgm:bulletEnabled val="1"/>
        </dgm:presLayoutVars>
      </dgm:prSet>
      <dgm:spPr/>
    </dgm:pt>
    <dgm:pt modelId="{066DB172-F383-463E-B55E-A696D451D4A0}" type="pres">
      <dgm:prSet presAssocID="{6EA69936-767F-4930-A559-686D632FEDAD}" presName="aSpace" presStyleCnt="0"/>
      <dgm:spPr/>
    </dgm:pt>
    <dgm:pt modelId="{CA872753-5280-4E6F-8768-C4D1079F1B58}" type="pres">
      <dgm:prSet presAssocID="{FC3D938D-C0DE-4F57-B758-603544E339D5}" presName="aNode" presStyleLbl="fgAcc1" presStyleIdx="1" presStyleCnt="4">
        <dgm:presLayoutVars>
          <dgm:bulletEnabled val="1"/>
        </dgm:presLayoutVars>
      </dgm:prSet>
      <dgm:spPr/>
    </dgm:pt>
    <dgm:pt modelId="{24D58850-FC5F-4396-99A3-FEA966023F44}" type="pres">
      <dgm:prSet presAssocID="{FC3D938D-C0DE-4F57-B758-603544E339D5}" presName="aSpace" presStyleCnt="0"/>
      <dgm:spPr/>
    </dgm:pt>
    <dgm:pt modelId="{EFD9510C-372F-48CF-955A-2FBA79D63D2E}" type="pres">
      <dgm:prSet presAssocID="{0C080013-B1CC-4F0B-BAA7-49131FEC9A4C}" presName="aNode" presStyleLbl="fgAcc1" presStyleIdx="2" presStyleCnt="4">
        <dgm:presLayoutVars>
          <dgm:bulletEnabled val="1"/>
        </dgm:presLayoutVars>
      </dgm:prSet>
      <dgm:spPr/>
    </dgm:pt>
    <dgm:pt modelId="{D67F6DA4-D3BF-4B58-A375-AFF0E56D54B5}" type="pres">
      <dgm:prSet presAssocID="{0C080013-B1CC-4F0B-BAA7-49131FEC9A4C}" presName="aSpace" presStyleCnt="0"/>
      <dgm:spPr/>
    </dgm:pt>
    <dgm:pt modelId="{6FB38D3B-9F2F-472D-BD50-CE983FAFD2B2}" type="pres">
      <dgm:prSet presAssocID="{FB5622B7-2714-4F8A-BAB6-B0065AA8EB67}" presName="aNode" presStyleLbl="fgAcc1" presStyleIdx="3" presStyleCnt="4">
        <dgm:presLayoutVars>
          <dgm:bulletEnabled val="1"/>
        </dgm:presLayoutVars>
      </dgm:prSet>
      <dgm:spPr/>
    </dgm:pt>
    <dgm:pt modelId="{0ADF343B-4F26-49D3-A5B6-9DC6FCECC1E8}" type="pres">
      <dgm:prSet presAssocID="{FB5622B7-2714-4F8A-BAB6-B0065AA8EB67}" presName="aSpace" presStyleCnt="0"/>
      <dgm:spPr/>
    </dgm:pt>
  </dgm:ptLst>
  <dgm:cxnLst>
    <dgm:cxn modelId="{BB1DF80A-10EE-4323-8B82-3C9473FBD244}" type="presOf" srcId="{FC3D938D-C0DE-4F57-B758-603544E339D5}" destId="{CA872753-5280-4E6F-8768-C4D1079F1B58}" srcOrd="0" destOrd="0" presId="urn:microsoft.com/office/officeart/2005/8/layout/pyramid2#2"/>
    <dgm:cxn modelId="{42C58316-20D6-4B80-908F-BF9B866AF040}" srcId="{27472CA2-008D-4CA9-B168-1C9BBFD67CF2}" destId="{FC3D938D-C0DE-4F57-B758-603544E339D5}" srcOrd="1" destOrd="0" parTransId="{42B741E6-1491-4818-97D0-91571C34A869}" sibTransId="{9E727BDB-FBE2-43E8-A761-F41B96B4534A}"/>
    <dgm:cxn modelId="{7FAA7D2A-D417-4A42-B216-0A406F1E7267}" type="presOf" srcId="{FB5622B7-2714-4F8A-BAB6-B0065AA8EB67}" destId="{6FB38D3B-9F2F-472D-BD50-CE983FAFD2B2}" srcOrd="0" destOrd="0" presId="urn:microsoft.com/office/officeart/2005/8/layout/pyramid2#2"/>
    <dgm:cxn modelId="{4B26E666-347B-4A07-859E-F83159BCF8EF}" srcId="{27472CA2-008D-4CA9-B168-1C9BBFD67CF2}" destId="{0C080013-B1CC-4F0B-BAA7-49131FEC9A4C}" srcOrd="2" destOrd="0" parTransId="{B15B41C6-ADC7-46ED-8A15-380EC475E659}" sibTransId="{64307249-E728-4531-B688-A27DA2D35B4C}"/>
    <dgm:cxn modelId="{8F05F982-7DEF-46EC-BB98-1A10A91E1D70}" type="presOf" srcId="{27472CA2-008D-4CA9-B168-1C9BBFD67CF2}" destId="{C0BD0AB0-4BEA-460F-8314-8E617333D32C}" srcOrd="0" destOrd="0" presId="urn:microsoft.com/office/officeart/2005/8/layout/pyramid2#2"/>
    <dgm:cxn modelId="{2092798A-7844-4784-9639-7ABCFCBFFAC9}" type="presOf" srcId="{6EA69936-767F-4930-A559-686D632FEDAD}" destId="{FE297DA8-8924-4FED-AAFC-559DFED4599D}" srcOrd="0" destOrd="0" presId="urn:microsoft.com/office/officeart/2005/8/layout/pyramid2#2"/>
    <dgm:cxn modelId="{25EC8D94-AADF-4D07-A1BE-995DD6662AE9}" type="presOf" srcId="{0C080013-B1CC-4F0B-BAA7-49131FEC9A4C}" destId="{EFD9510C-372F-48CF-955A-2FBA79D63D2E}" srcOrd="0" destOrd="0" presId="urn:microsoft.com/office/officeart/2005/8/layout/pyramid2#2"/>
    <dgm:cxn modelId="{6348E1D7-93C1-4ADB-86F7-E8ABA67C5EF6}" srcId="{27472CA2-008D-4CA9-B168-1C9BBFD67CF2}" destId="{FB5622B7-2714-4F8A-BAB6-B0065AA8EB67}" srcOrd="3" destOrd="0" parTransId="{C7177B3A-B398-434D-B394-F0A5BA0C8289}" sibTransId="{679DA11E-6A56-488D-AE3E-D0CA4F4312C9}"/>
    <dgm:cxn modelId="{3B7B01E0-2152-4CDF-89C5-CE32D67066C4}" srcId="{27472CA2-008D-4CA9-B168-1C9BBFD67CF2}" destId="{6EA69936-767F-4930-A559-686D632FEDAD}" srcOrd="0" destOrd="0" parTransId="{7FC139CB-BE15-407C-9769-C6587D3F412C}" sibTransId="{828C3D29-E9BA-4CAF-BE43-E87E53C9BF25}"/>
    <dgm:cxn modelId="{A1579218-B50C-48F5-A897-C31110542C25}" type="presParOf" srcId="{C0BD0AB0-4BEA-460F-8314-8E617333D32C}" destId="{2E4E249C-6E9F-4634-8523-CAA42F8DA26A}" srcOrd="0" destOrd="0" presId="urn:microsoft.com/office/officeart/2005/8/layout/pyramid2#2"/>
    <dgm:cxn modelId="{EA325E63-2824-43C9-8573-3AA18314BE8B}" type="presParOf" srcId="{C0BD0AB0-4BEA-460F-8314-8E617333D32C}" destId="{756049A4-3AFD-4493-BB0A-E58008EDD163}" srcOrd="1" destOrd="0" presId="urn:microsoft.com/office/officeart/2005/8/layout/pyramid2#2"/>
    <dgm:cxn modelId="{0F80D9D4-00C5-4FBC-8426-F3014E2E61DD}" type="presParOf" srcId="{756049A4-3AFD-4493-BB0A-E58008EDD163}" destId="{FE297DA8-8924-4FED-AAFC-559DFED4599D}" srcOrd="0" destOrd="0" presId="urn:microsoft.com/office/officeart/2005/8/layout/pyramid2#2"/>
    <dgm:cxn modelId="{1B8AE5EA-6412-4F3E-9E68-EC0B75C4A505}" type="presParOf" srcId="{756049A4-3AFD-4493-BB0A-E58008EDD163}" destId="{066DB172-F383-463E-B55E-A696D451D4A0}" srcOrd="1" destOrd="0" presId="urn:microsoft.com/office/officeart/2005/8/layout/pyramid2#2"/>
    <dgm:cxn modelId="{B3781149-6161-493F-96EA-2F70FD5A62F7}" type="presParOf" srcId="{756049A4-3AFD-4493-BB0A-E58008EDD163}" destId="{CA872753-5280-4E6F-8768-C4D1079F1B58}" srcOrd="2" destOrd="0" presId="urn:microsoft.com/office/officeart/2005/8/layout/pyramid2#2"/>
    <dgm:cxn modelId="{C5F05CF7-87E5-4EBA-B62D-35712A30567E}" type="presParOf" srcId="{756049A4-3AFD-4493-BB0A-E58008EDD163}" destId="{24D58850-FC5F-4396-99A3-FEA966023F44}" srcOrd="3" destOrd="0" presId="urn:microsoft.com/office/officeart/2005/8/layout/pyramid2#2"/>
    <dgm:cxn modelId="{F8E2A5A3-BB64-4BC4-9C94-4CE9D091BDB9}" type="presParOf" srcId="{756049A4-3AFD-4493-BB0A-E58008EDD163}" destId="{EFD9510C-372F-48CF-955A-2FBA79D63D2E}" srcOrd="4" destOrd="0" presId="urn:microsoft.com/office/officeart/2005/8/layout/pyramid2#2"/>
    <dgm:cxn modelId="{5F31FF08-FC8B-45BC-A2DF-F90605A70C98}" type="presParOf" srcId="{756049A4-3AFD-4493-BB0A-E58008EDD163}" destId="{D67F6DA4-D3BF-4B58-A375-AFF0E56D54B5}" srcOrd="5" destOrd="0" presId="urn:microsoft.com/office/officeart/2005/8/layout/pyramid2#2"/>
    <dgm:cxn modelId="{FBDCE841-21FB-4ED8-BF9D-A99C6ED72D95}" type="presParOf" srcId="{756049A4-3AFD-4493-BB0A-E58008EDD163}" destId="{6FB38D3B-9F2F-472D-BD50-CE983FAFD2B2}" srcOrd="6" destOrd="0" presId="urn:microsoft.com/office/officeart/2005/8/layout/pyramid2#2"/>
    <dgm:cxn modelId="{0005E0E7-80C8-43C2-A0D8-449BDF56BA2A}" type="presParOf" srcId="{756049A4-3AFD-4493-BB0A-E58008EDD163}" destId="{0ADF343B-4F26-49D3-A5B6-9DC6FCECC1E8}" srcOrd="7" destOrd="0" presId="urn:microsoft.com/office/officeart/2005/8/layout/pyramid2#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6377AF-7318-4CC0-8655-54A4260065C8}" type="doc">
      <dgm:prSet loTypeId="urn:microsoft.com/office/officeart/2005/8/layout/chevron2" loCatId="list" qsTypeId="urn:microsoft.com/office/officeart/2005/8/quickstyle/simple5#2" qsCatId="simple" csTypeId="urn:microsoft.com/office/officeart/2005/8/colors/accent1_3#1" csCatId="accent1" phldr="1"/>
      <dgm:spPr/>
      <dgm:t>
        <a:bodyPr/>
        <a:lstStyle/>
        <a:p>
          <a:endParaRPr lang="zh-CN" altLang="en-US"/>
        </a:p>
      </dgm:t>
    </dgm:pt>
    <dgm:pt modelId="{D59DA79F-DD39-4A9F-86D6-E74E5FA784C4}">
      <dgm:prSet phldrT="[文本]">
        <dgm:style>
          <a:lnRef idx="1">
            <a:schemeClr val="accent3"/>
          </a:lnRef>
          <a:fillRef idx="2">
            <a:schemeClr val="accent3"/>
          </a:fillRef>
          <a:effectRef idx="1">
            <a:schemeClr val="accent3"/>
          </a:effectRef>
          <a:fontRef idx="minor">
            <a:schemeClr val="dk1"/>
          </a:fontRef>
        </dgm:style>
      </dgm:prSet>
      <dgm:spPr/>
      <dgm:t>
        <a:bodyPr/>
        <a:lstStyle/>
        <a:p>
          <a:r>
            <a:rPr lang="zh-CN" altLang="en-US" b="1" dirty="0">
              <a:solidFill>
                <a:srgbClr val="C00000"/>
              </a:solidFill>
              <a:latin typeface="微软雅黑" panose="020B0503020204020204" pitchFamily="34" charset="-122"/>
              <a:ea typeface="微软雅黑" panose="020B0503020204020204" pitchFamily="34" charset="-122"/>
            </a:rPr>
            <a:t>标准化</a:t>
          </a:r>
        </a:p>
      </dgm:t>
    </dgm:pt>
    <dgm:pt modelId="{F83CF88C-CAAA-40FC-BFE8-6206F0274991}" cxnId="{05736C04-5524-4ED8-B997-56D75D1EED20}"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C8EA9C44-DEB1-4308-9C3A-E4EC5D2ECAA4}" cxnId="{05736C04-5524-4ED8-B997-56D75D1EED20}"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95630DDA-E43A-4180-A7D2-9D1D2C819879}">
      <dgm:prSet phldrT="[文本]">
        <dgm:style>
          <a:lnRef idx="1">
            <a:schemeClr val="accent3"/>
          </a:lnRef>
          <a:fillRef idx="2">
            <a:schemeClr val="accent3"/>
          </a:fillRef>
          <a:effectRef idx="1">
            <a:schemeClr val="accent3"/>
          </a:effectRef>
          <a:fontRef idx="minor">
            <a:schemeClr val="dk1"/>
          </a:fontRef>
        </dgm:style>
      </dgm:prSet>
      <dgm:spPr/>
      <dgm:t>
        <a:bodyPr/>
        <a:lstStyle/>
        <a:p>
          <a:r>
            <a:rPr lang="zh-CN" altLang="en-US" dirty="0">
              <a:solidFill>
                <a:schemeClr val="bg1"/>
              </a:solidFill>
              <a:latin typeface="微软雅黑 Light" panose="020B0502040204020203" pitchFamily="34" charset="-122"/>
              <a:ea typeface="微软雅黑 Light" panose="020B0502040204020203" pitchFamily="34" charset="-122"/>
            </a:rPr>
            <a:t>成熟的东西通过标准化降低风险</a:t>
          </a:r>
        </a:p>
      </dgm:t>
    </dgm:pt>
    <dgm:pt modelId="{57BC7BEC-A314-4EA3-AEBA-2206C02C0CAE}" cxnId="{45C6F7B2-5434-49FA-8A5B-5521202A8236}"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95527AAB-DD50-44F0-B350-AE0047E7E632}" cxnId="{45C6F7B2-5434-49FA-8A5B-5521202A8236}"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4BAF8133-5347-4B0A-8D27-69849385F3A5}">
      <dgm:prSet phldrT="[文本]">
        <dgm:style>
          <a:lnRef idx="1">
            <a:schemeClr val="accent3"/>
          </a:lnRef>
          <a:fillRef idx="3">
            <a:schemeClr val="accent3"/>
          </a:fillRef>
          <a:effectRef idx="2">
            <a:schemeClr val="accent3"/>
          </a:effectRef>
          <a:fontRef idx="minor">
            <a:schemeClr val="lt1"/>
          </a:fontRef>
        </dgm:style>
      </dgm:prSet>
      <dgm:spPr/>
      <dgm:t>
        <a:bodyPr/>
        <a:lstStyle/>
        <a:p>
          <a:r>
            <a:rPr lang="zh-CN" altLang="en-US" b="1" dirty="0">
              <a:solidFill>
                <a:srgbClr val="C00000"/>
              </a:solidFill>
              <a:latin typeface="微软雅黑" panose="020B0503020204020204" pitchFamily="34" charset="-122"/>
              <a:ea typeface="微软雅黑" panose="020B0503020204020204" pitchFamily="34" charset="-122"/>
            </a:rPr>
            <a:t>流程化</a:t>
          </a:r>
        </a:p>
      </dgm:t>
    </dgm:pt>
    <dgm:pt modelId="{7ED64495-3D8D-4306-9CE2-8B72550F8A05}" cxnId="{CA168D6B-7D9C-42E5-95AA-B38A8187687B}"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4B71CACB-6482-4865-8A3E-8BEC3DED60AF}" cxnId="{CA168D6B-7D9C-42E5-95AA-B38A8187687B}"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7FC2A86D-0D4D-452B-A4BE-4FD6DD0DB2B9}">
      <dgm:prSet phldrT="[文本]">
        <dgm:style>
          <a:lnRef idx="1">
            <a:schemeClr val="accent3"/>
          </a:lnRef>
          <a:fillRef idx="3">
            <a:schemeClr val="accent3"/>
          </a:fillRef>
          <a:effectRef idx="2">
            <a:schemeClr val="accent3"/>
          </a:effectRef>
          <a:fontRef idx="minor">
            <a:schemeClr val="lt1"/>
          </a:fontRef>
        </dgm:style>
      </dgm:prSet>
      <dgm:spPr/>
      <dgm:t>
        <a:bodyPr/>
        <a:lstStyle/>
        <a:p>
          <a:r>
            <a:rPr lang="zh-CN" altLang="en-US" dirty="0">
              <a:solidFill>
                <a:schemeClr val="bg1"/>
              </a:solidFill>
              <a:latin typeface="微软雅黑 Light" panose="020B0502040204020203" pitchFamily="34" charset="-122"/>
              <a:ea typeface="微软雅黑 Light" panose="020B0502040204020203" pitchFamily="34" charset="-122"/>
            </a:rPr>
            <a:t>把标准化的东西变成流程，保证按照既定规范动作来进行</a:t>
          </a:r>
        </a:p>
      </dgm:t>
    </dgm:pt>
    <dgm:pt modelId="{0B205445-6058-471D-8AFF-BC0C84013FB1}" cxnId="{7924EE44-05F0-476D-9415-A2BBA873E129}"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C45029BE-7CED-48D6-8285-03778A10C534}" cxnId="{7924EE44-05F0-476D-9415-A2BBA873E129}"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5E068CED-26BC-419C-A58E-BDF659DCBF7C}">
      <dgm:prSet phldrT="[文本]">
        <dgm:style>
          <a:lnRef idx="1">
            <a:schemeClr val="accent2"/>
          </a:lnRef>
          <a:fillRef idx="3">
            <a:schemeClr val="accent2"/>
          </a:fillRef>
          <a:effectRef idx="2">
            <a:schemeClr val="accent2"/>
          </a:effectRef>
          <a:fontRef idx="minor">
            <a:schemeClr val="lt1"/>
          </a:fontRef>
        </dgm:style>
      </dgm:prSet>
      <dgm:spPr/>
      <dgm:t>
        <a:bodyPr/>
        <a:lstStyle/>
        <a:p>
          <a:r>
            <a:rPr lang="zh-CN" altLang="en-US" b="1" dirty="0">
              <a:solidFill>
                <a:srgbClr val="C00000"/>
              </a:solidFill>
              <a:latin typeface="微软雅黑" panose="020B0503020204020204" pitchFamily="34" charset="-122"/>
              <a:ea typeface="微软雅黑" panose="020B0503020204020204" pitchFamily="34" charset="-122"/>
            </a:rPr>
            <a:t>工具化</a:t>
          </a:r>
          <a:endParaRPr lang="en-US" altLang="zh-CN" b="1" dirty="0">
            <a:solidFill>
              <a:srgbClr val="C00000"/>
            </a:solidFill>
            <a:latin typeface="微软雅黑" panose="020B0503020204020204" pitchFamily="34" charset="-122"/>
            <a:ea typeface="微软雅黑" panose="020B0503020204020204" pitchFamily="34" charset="-122"/>
          </a:endParaRPr>
        </a:p>
      </dgm:t>
    </dgm:pt>
    <dgm:pt modelId="{D523E7FA-84D0-4046-9AA3-C754D6E7FA48}" cxnId="{6776F933-1DBA-4A24-B3C6-95260D71968A}"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FEE3C5F6-A57F-4106-A325-E786DC2D9165}" cxnId="{6776F933-1DBA-4A24-B3C6-95260D71968A}"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CCD6627D-45B6-4F3B-B78E-BB172E235813}">
      <dgm:prSet phldrT="[文本]">
        <dgm:style>
          <a:lnRef idx="1">
            <a:schemeClr val="accent2"/>
          </a:lnRef>
          <a:fillRef idx="3">
            <a:schemeClr val="accent2"/>
          </a:fillRef>
          <a:effectRef idx="2">
            <a:schemeClr val="accent2"/>
          </a:effectRef>
          <a:fontRef idx="minor">
            <a:schemeClr val="lt1"/>
          </a:fontRef>
        </dgm:style>
      </dgm:prSet>
      <dgm:spPr/>
      <dgm:t>
        <a:bodyPr/>
        <a:lstStyle/>
        <a:p>
          <a:r>
            <a:rPr lang="zh-CN" altLang="en-US" dirty="0">
              <a:solidFill>
                <a:schemeClr val="bg1"/>
              </a:solidFill>
              <a:latin typeface="微软雅黑 Light" panose="020B0502040204020203" pitchFamily="34" charset="-122"/>
              <a:ea typeface="微软雅黑 Light" panose="020B0502040204020203" pitchFamily="34" charset="-122"/>
            </a:rPr>
            <a:t>流传的东西为了提升效率，可以工具化，</a:t>
          </a:r>
          <a:r>
            <a:rPr lang="en-US" altLang="zh-CN" dirty="0">
              <a:solidFill>
                <a:schemeClr val="bg1"/>
              </a:solidFill>
              <a:latin typeface="微软雅黑 Light" panose="020B0502040204020203" pitchFamily="34" charset="-122"/>
              <a:ea typeface="微软雅黑 Light" panose="020B0502040204020203" pitchFamily="34" charset="-122"/>
            </a:rPr>
            <a:t>IT</a:t>
          </a:r>
          <a:r>
            <a:rPr lang="zh-CN" altLang="en-US" dirty="0">
              <a:solidFill>
                <a:schemeClr val="bg1"/>
              </a:solidFill>
              <a:latin typeface="微软雅黑 Light" panose="020B0502040204020203" pitchFamily="34" charset="-122"/>
              <a:ea typeface="微软雅黑 Light" panose="020B0502040204020203" pitchFamily="34" charset="-122"/>
            </a:rPr>
            <a:t>化</a:t>
          </a:r>
        </a:p>
      </dgm:t>
    </dgm:pt>
    <dgm:pt modelId="{3A74A3A2-AB79-4347-A888-1F148B46A707}" cxnId="{DF24B446-5770-4D82-8A6B-AD2DF52FE3E5}"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8B4DAA6E-AD51-4DFB-9A04-BAA1E488A73A}" cxnId="{DF24B446-5770-4D82-8A6B-AD2DF52FE3E5}"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56E07E10-3531-46D8-8F3E-F3ED50B5E783}">
      <dgm:prSet phldrT="[文本]">
        <dgm:style>
          <a:lnRef idx="1">
            <a:schemeClr val="accent1"/>
          </a:lnRef>
          <a:fillRef idx="3">
            <a:schemeClr val="accent1"/>
          </a:fillRef>
          <a:effectRef idx="2">
            <a:schemeClr val="accent1"/>
          </a:effectRef>
          <a:fontRef idx="minor">
            <a:schemeClr val="lt1"/>
          </a:fontRef>
        </dgm:style>
      </dgm:prSet>
      <dgm:spPr/>
      <dgm:t>
        <a:bodyPr/>
        <a:lstStyle/>
        <a:p>
          <a:r>
            <a:rPr lang="zh-CN" altLang="en-US" b="1" dirty="0">
              <a:solidFill>
                <a:srgbClr val="C00000"/>
              </a:solidFill>
              <a:latin typeface="微软雅黑" panose="020B0503020204020204" pitchFamily="34" charset="-122"/>
              <a:ea typeface="微软雅黑" panose="020B0503020204020204" pitchFamily="34" charset="-122"/>
            </a:rPr>
            <a:t>制度化</a:t>
          </a:r>
        </a:p>
      </dgm:t>
    </dgm:pt>
    <dgm:pt modelId="{C7269C1D-45FE-4339-882F-8CAD2853E4FD}" cxnId="{46EBE602-5FF1-4FAE-BD04-1C330A670DF5}"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0C3E5B8A-6FCE-41C9-B3FA-538DB238D2FA}" cxnId="{46EBE602-5FF1-4FAE-BD04-1C330A670DF5}"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6EB00717-4BC2-4036-A3AE-5C9C60DF3FAA}">
      <dgm:prSet phldrT="[文本]">
        <dgm:style>
          <a:lnRef idx="0">
            <a:schemeClr val="dk1"/>
          </a:lnRef>
          <a:fillRef idx="3">
            <a:schemeClr val="dk1"/>
          </a:fillRef>
          <a:effectRef idx="3">
            <a:schemeClr val="dk1"/>
          </a:effectRef>
          <a:fontRef idx="minor">
            <a:schemeClr val="lt1"/>
          </a:fontRef>
        </dgm:style>
      </dgm:prSet>
      <dgm:spPr/>
      <dgm:t>
        <a:bodyPr/>
        <a:lstStyle/>
        <a:p>
          <a:r>
            <a:rPr lang="zh-CN" altLang="en-US" b="1" dirty="0">
              <a:solidFill>
                <a:srgbClr val="C00000"/>
              </a:solidFill>
              <a:latin typeface="微软雅黑" panose="020B0503020204020204" pitchFamily="34" charset="-122"/>
              <a:ea typeface="微软雅黑" panose="020B0503020204020204" pitchFamily="34" charset="-122"/>
            </a:rPr>
            <a:t>体系化</a:t>
          </a:r>
        </a:p>
      </dgm:t>
    </dgm:pt>
    <dgm:pt modelId="{ED569B27-5ED9-40EA-8BA9-5EB99A6E7C0E}" cxnId="{5BFAD631-F155-4A37-AFA7-893676433291}"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FDDD20DB-DB8D-4E95-813E-86F7E5152D49}" cxnId="{5BFAD631-F155-4A37-AFA7-893676433291}"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C3E43CD6-1C03-403F-8ABC-4B25597F70EF}">
      <dgm:prSet phldrT="[文本]">
        <dgm:style>
          <a:lnRef idx="1">
            <a:schemeClr val="accent1"/>
          </a:lnRef>
          <a:fillRef idx="3">
            <a:schemeClr val="accent1"/>
          </a:fillRef>
          <a:effectRef idx="2">
            <a:schemeClr val="accent1"/>
          </a:effectRef>
          <a:fontRef idx="minor">
            <a:schemeClr val="lt1"/>
          </a:fontRef>
        </dgm:style>
      </dgm:prSet>
      <dgm:spPr/>
      <dgm:t>
        <a:bodyPr/>
        <a:lstStyle/>
        <a:p>
          <a:r>
            <a:rPr lang="zh-CN" altLang="en-US" dirty="0">
              <a:solidFill>
                <a:schemeClr val="bg1"/>
              </a:solidFill>
              <a:latin typeface="微软雅黑 Light" panose="020B0502040204020203" pitchFamily="34" charset="-122"/>
              <a:ea typeface="微软雅黑 Light" panose="020B0502040204020203" pitchFamily="34" charset="-122"/>
            </a:rPr>
            <a:t>把流程工具化的东西变成制度规范，加强管理和严格遵守</a:t>
          </a:r>
        </a:p>
      </dgm:t>
    </dgm:pt>
    <dgm:pt modelId="{B31A824B-4F4F-43B0-8EFD-E7A695340E63}" cxnId="{A52F4C24-8400-4A36-8BC6-313C47142AA7}" type="parTrans">
      <dgm:prSet/>
      <dgm:spPr/>
      <dgm:t>
        <a:bodyPr/>
        <a:lstStyle/>
        <a:p>
          <a:endParaRPr lang="zh-CN" altLang="en-US">
            <a:solidFill>
              <a:schemeClr val="bg1"/>
            </a:solidFill>
          </a:endParaRPr>
        </a:p>
      </dgm:t>
    </dgm:pt>
    <dgm:pt modelId="{E40558BE-F566-4BEA-AE94-CA1FC171855F}" cxnId="{A52F4C24-8400-4A36-8BC6-313C47142AA7}" type="sibTrans">
      <dgm:prSet/>
      <dgm:spPr/>
      <dgm:t>
        <a:bodyPr/>
        <a:lstStyle/>
        <a:p>
          <a:endParaRPr lang="zh-CN" altLang="en-US">
            <a:solidFill>
              <a:schemeClr val="bg1"/>
            </a:solidFill>
          </a:endParaRPr>
        </a:p>
      </dgm:t>
    </dgm:pt>
    <dgm:pt modelId="{AC748EAE-B962-4AF5-B5C2-6A100BCCB626}">
      <dgm:prSet phldrT="[文本]">
        <dgm:style>
          <a:lnRef idx="1">
            <a:schemeClr val="dk1"/>
          </a:lnRef>
          <a:fillRef idx="3">
            <a:schemeClr val="dk1"/>
          </a:fillRef>
          <a:effectRef idx="2">
            <a:schemeClr val="dk1"/>
          </a:effectRef>
          <a:fontRef idx="minor">
            <a:schemeClr val="lt1"/>
          </a:fontRef>
        </dgm:style>
      </dgm:prSet>
      <dgm:spPr/>
      <dgm:t>
        <a:bodyPr/>
        <a:lstStyle/>
        <a:p>
          <a:r>
            <a:rPr lang="zh-CN" altLang="en-US" dirty="0">
              <a:solidFill>
                <a:schemeClr val="bg1"/>
              </a:solidFill>
              <a:latin typeface="微软雅黑 Light" panose="020B0502040204020203" pitchFamily="34" charset="-122"/>
              <a:ea typeface="微软雅黑 Light" panose="020B0502040204020203" pitchFamily="34" charset="-122"/>
            </a:rPr>
            <a:t>所有的规章制度结合起来，变成一个个体系，保证稳定和质量</a:t>
          </a:r>
        </a:p>
      </dgm:t>
    </dgm:pt>
    <dgm:pt modelId="{33B3554F-0A87-4C92-91B4-B620F2AA0154}" cxnId="{B1B65EF9-20F5-44F5-A4C3-7EE17C02B610}" type="parTrans">
      <dgm:prSet/>
      <dgm:spPr/>
      <dgm:t>
        <a:bodyPr/>
        <a:lstStyle/>
        <a:p>
          <a:endParaRPr lang="zh-CN" altLang="en-US">
            <a:solidFill>
              <a:schemeClr val="bg1"/>
            </a:solidFill>
          </a:endParaRPr>
        </a:p>
      </dgm:t>
    </dgm:pt>
    <dgm:pt modelId="{E53CEF92-FDEE-4ED7-9157-47E848DF320B}" cxnId="{B1B65EF9-20F5-44F5-A4C3-7EE17C02B610}" type="sibTrans">
      <dgm:prSet/>
      <dgm:spPr/>
      <dgm:t>
        <a:bodyPr/>
        <a:lstStyle/>
        <a:p>
          <a:endParaRPr lang="zh-CN" altLang="en-US">
            <a:solidFill>
              <a:schemeClr val="bg1"/>
            </a:solidFill>
          </a:endParaRPr>
        </a:p>
      </dgm:t>
    </dgm:pt>
    <dgm:pt modelId="{C2187873-252D-4EDB-B1B6-4F6456DCF92F}" type="pres">
      <dgm:prSet presAssocID="{2C6377AF-7318-4CC0-8655-54A4260065C8}" presName="linearFlow" presStyleCnt="0">
        <dgm:presLayoutVars>
          <dgm:dir/>
          <dgm:animLvl val="lvl"/>
          <dgm:resizeHandles val="exact"/>
        </dgm:presLayoutVars>
      </dgm:prSet>
      <dgm:spPr/>
    </dgm:pt>
    <dgm:pt modelId="{A5A60837-D59A-45CC-BF73-E490A6B98855}" type="pres">
      <dgm:prSet presAssocID="{D59DA79F-DD39-4A9F-86D6-E74E5FA784C4}" presName="composite" presStyleCnt="0"/>
      <dgm:spPr/>
    </dgm:pt>
    <dgm:pt modelId="{64EE082D-C606-4ADA-93A4-026670D054A3}" type="pres">
      <dgm:prSet presAssocID="{D59DA79F-DD39-4A9F-86D6-E74E5FA784C4}" presName="parentText" presStyleLbl="alignNode1" presStyleIdx="0" presStyleCnt="5">
        <dgm:presLayoutVars>
          <dgm:chMax val="1"/>
          <dgm:bulletEnabled val="1"/>
        </dgm:presLayoutVars>
      </dgm:prSet>
      <dgm:spPr/>
    </dgm:pt>
    <dgm:pt modelId="{5322616F-5CE3-4C8E-B128-169B4A021C9E}" type="pres">
      <dgm:prSet presAssocID="{D59DA79F-DD39-4A9F-86D6-E74E5FA784C4}" presName="descendantText" presStyleLbl="alignAcc1" presStyleIdx="0" presStyleCnt="5">
        <dgm:presLayoutVars>
          <dgm:bulletEnabled val="1"/>
        </dgm:presLayoutVars>
      </dgm:prSet>
      <dgm:spPr/>
    </dgm:pt>
    <dgm:pt modelId="{8C166E1F-19FA-4EBF-8DC0-52363D7DDB6F}" type="pres">
      <dgm:prSet presAssocID="{C8EA9C44-DEB1-4308-9C3A-E4EC5D2ECAA4}" presName="sp" presStyleCnt="0"/>
      <dgm:spPr/>
    </dgm:pt>
    <dgm:pt modelId="{7C0CB0E2-007D-4C9D-B4F4-C4DF2B97A434}" type="pres">
      <dgm:prSet presAssocID="{4BAF8133-5347-4B0A-8D27-69849385F3A5}" presName="composite" presStyleCnt="0"/>
      <dgm:spPr/>
    </dgm:pt>
    <dgm:pt modelId="{50603978-4319-4832-A308-D07924FA5159}" type="pres">
      <dgm:prSet presAssocID="{4BAF8133-5347-4B0A-8D27-69849385F3A5}" presName="parentText" presStyleLbl="alignNode1" presStyleIdx="1" presStyleCnt="5">
        <dgm:presLayoutVars>
          <dgm:chMax val="1"/>
          <dgm:bulletEnabled val="1"/>
        </dgm:presLayoutVars>
      </dgm:prSet>
      <dgm:spPr/>
    </dgm:pt>
    <dgm:pt modelId="{E6336793-8FC1-4933-A703-556278F60CE9}" type="pres">
      <dgm:prSet presAssocID="{4BAF8133-5347-4B0A-8D27-69849385F3A5}" presName="descendantText" presStyleLbl="alignAcc1" presStyleIdx="1" presStyleCnt="5">
        <dgm:presLayoutVars>
          <dgm:bulletEnabled val="1"/>
        </dgm:presLayoutVars>
      </dgm:prSet>
      <dgm:spPr/>
    </dgm:pt>
    <dgm:pt modelId="{2565CBB4-E796-4307-A65A-04B68F75E156}" type="pres">
      <dgm:prSet presAssocID="{4B71CACB-6482-4865-8A3E-8BEC3DED60AF}" presName="sp" presStyleCnt="0"/>
      <dgm:spPr/>
    </dgm:pt>
    <dgm:pt modelId="{8AC80E78-4A67-49C9-9E64-AA8F1ACED8D0}" type="pres">
      <dgm:prSet presAssocID="{5E068CED-26BC-419C-A58E-BDF659DCBF7C}" presName="composite" presStyleCnt="0"/>
      <dgm:spPr/>
    </dgm:pt>
    <dgm:pt modelId="{1242EFE8-A626-4227-B1A7-F9ED5406FE9F}" type="pres">
      <dgm:prSet presAssocID="{5E068CED-26BC-419C-A58E-BDF659DCBF7C}" presName="parentText" presStyleLbl="alignNode1" presStyleIdx="2" presStyleCnt="5">
        <dgm:presLayoutVars>
          <dgm:chMax val="1"/>
          <dgm:bulletEnabled val="1"/>
        </dgm:presLayoutVars>
      </dgm:prSet>
      <dgm:spPr/>
    </dgm:pt>
    <dgm:pt modelId="{962DDAE5-2CCD-43CE-9FCB-64E8420D0FA1}" type="pres">
      <dgm:prSet presAssocID="{5E068CED-26BC-419C-A58E-BDF659DCBF7C}" presName="descendantText" presStyleLbl="alignAcc1" presStyleIdx="2" presStyleCnt="5">
        <dgm:presLayoutVars>
          <dgm:bulletEnabled val="1"/>
        </dgm:presLayoutVars>
      </dgm:prSet>
      <dgm:spPr/>
    </dgm:pt>
    <dgm:pt modelId="{65460661-3D1C-45AB-AFC0-CFC9BC1819A0}" type="pres">
      <dgm:prSet presAssocID="{FEE3C5F6-A57F-4106-A325-E786DC2D9165}" presName="sp" presStyleCnt="0"/>
      <dgm:spPr/>
    </dgm:pt>
    <dgm:pt modelId="{45F535A0-11EA-4821-84B6-C52E286A8D3C}" type="pres">
      <dgm:prSet presAssocID="{56E07E10-3531-46D8-8F3E-F3ED50B5E783}" presName="composite" presStyleCnt="0"/>
      <dgm:spPr/>
    </dgm:pt>
    <dgm:pt modelId="{6982783C-6BC2-435C-9D43-A610BE83E680}" type="pres">
      <dgm:prSet presAssocID="{56E07E10-3531-46D8-8F3E-F3ED50B5E783}" presName="parentText" presStyleLbl="alignNode1" presStyleIdx="3" presStyleCnt="5" custLinFactNeighborX="-66614" custLinFactNeighborY="-1274">
        <dgm:presLayoutVars>
          <dgm:chMax val="1"/>
          <dgm:bulletEnabled val="1"/>
        </dgm:presLayoutVars>
      </dgm:prSet>
      <dgm:spPr/>
    </dgm:pt>
    <dgm:pt modelId="{63D83C67-DFE8-442F-96F4-E088E4C89282}" type="pres">
      <dgm:prSet presAssocID="{56E07E10-3531-46D8-8F3E-F3ED50B5E783}" presName="descendantText" presStyleLbl="alignAcc1" presStyleIdx="3" presStyleCnt="5">
        <dgm:presLayoutVars>
          <dgm:bulletEnabled val="1"/>
        </dgm:presLayoutVars>
      </dgm:prSet>
      <dgm:spPr/>
    </dgm:pt>
    <dgm:pt modelId="{17E33881-C590-4B87-9178-516971FD2640}" type="pres">
      <dgm:prSet presAssocID="{0C3E5B8A-6FCE-41C9-B3FA-538DB238D2FA}" presName="sp" presStyleCnt="0"/>
      <dgm:spPr/>
    </dgm:pt>
    <dgm:pt modelId="{EC81CA50-97E6-4318-9192-AB2F877B4EB9}" type="pres">
      <dgm:prSet presAssocID="{6EB00717-4BC2-4036-A3AE-5C9C60DF3FAA}" presName="composite" presStyleCnt="0"/>
      <dgm:spPr/>
    </dgm:pt>
    <dgm:pt modelId="{921594C2-A168-4590-8242-EE5FDD479897}" type="pres">
      <dgm:prSet presAssocID="{6EB00717-4BC2-4036-A3AE-5C9C60DF3FAA}" presName="parentText" presStyleLbl="alignNode1" presStyleIdx="4" presStyleCnt="5">
        <dgm:presLayoutVars>
          <dgm:chMax val="1"/>
          <dgm:bulletEnabled val="1"/>
        </dgm:presLayoutVars>
      </dgm:prSet>
      <dgm:spPr/>
    </dgm:pt>
    <dgm:pt modelId="{0C91EBD1-F710-414A-B412-BC48E275A0BB}" type="pres">
      <dgm:prSet presAssocID="{6EB00717-4BC2-4036-A3AE-5C9C60DF3FAA}" presName="descendantText" presStyleLbl="alignAcc1" presStyleIdx="4" presStyleCnt="5">
        <dgm:presLayoutVars>
          <dgm:bulletEnabled val="1"/>
        </dgm:presLayoutVars>
      </dgm:prSet>
      <dgm:spPr/>
    </dgm:pt>
  </dgm:ptLst>
  <dgm:cxnLst>
    <dgm:cxn modelId="{46EBE602-5FF1-4FAE-BD04-1C330A670DF5}" srcId="{2C6377AF-7318-4CC0-8655-54A4260065C8}" destId="{56E07E10-3531-46D8-8F3E-F3ED50B5E783}" srcOrd="3" destOrd="0" parTransId="{C7269C1D-45FE-4339-882F-8CAD2853E4FD}" sibTransId="{0C3E5B8A-6FCE-41C9-B3FA-538DB238D2FA}"/>
    <dgm:cxn modelId="{05736C04-5524-4ED8-B997-56D75D1EED20}" srcId="{2C6377AF-7318-4CC0-8655-54A4260065C8}" destId="{D59DA79F-DD39-4A9F-86D6-E74E5FA784C4}" srcOrd="0" destOrd="0" parTransId="{F83CF88C-CAAA-40FC-BFE8-6206F0274991}" sibTransId="{C8EA9C44-DEB1-4308-9C3A-E4EC5D2ECAA4}"/>
    <dgm:cxn modelId="{12EBD305-50EA-451A-8D70-14377166DE03}" type="presOf" srcId="{CCD6627D-45B6-4F3B-B78E-BB172E235813}" destId="{962DDAE5-2CCD-43CE-9FCB-64E8420D0FA1}" srcOrd="0" destOrd="0" presId="urn:microsoft.com/office/officeart/2005/8/layout/chevron2"/>
    <dgm:cxn modelId="{A52F4C24-8400-4A36-8BC6-313C47142AA7}" srcId="{56E07E10-3531-46D8-8F3E-F3ED50B5E783}" destId="{C3E43CD6-1C03-403F-8ABC-4B25597F70EF}" srcOrd="0" destOrd="0" parTransId="{B31A824B-4F4F-43B0-8EFD-E7A695340E63}" sibTransId="{E40558BE-F566-4BEA-AE94-CA1FC171855F}"/>
    <dgm:cxn modelId="{6F085B28-3755-4BF0-ADA2-09CE4895C45F}" type="presOf" srcId="{56E07E10-3531-46D8-8F3E-F3ED50B5E783}" destId="{6982783C-6BC2-435C-9D43-A610BE83E680}" srcOrd="0" destOrd="0" presId="urn:microsoft.com/office/officeart/2005/8/layout/chevron2"/>
    <dgm:cxn modelId="{5BFAD631-F155-4A37-AFA7-893676433291}" srcId="{2C6377AF-7318-4CC0-8655-54A4260065C8}" destId="{6EB00717-4BC2-4036-A3AE-5C9C60DF3FAA}" srcOrd="4" destOrd="0" parTransId="{ED569B27-5ED9-40EA-8BA9-5EB99A6E7C0E}" sibTransId="{FDDD20DB-DB8D-4E95-813E-86F7E5152D49}"/>
    <dgm:cxn modelId="{6776F933-1DBA-4A24-B3C6-95260D71968A}" srcId="{2C6377AF-7318-4CC0-8655-54A4260065C8}" destId="{5E068CED-26BC-419C-A58E-BDF659DCBF7C}" srcOrd="2" destOrd="0" parTransId="{D523E7FA-84D0-4046-9AA3-C754D6E7FA48}" sibTransId="{FEE3C5F6-A57F-4106-A325-E786DC2D9165}"/>
    <dgm:cxn modelId="{7924EE44-05F0-476D-9415-A2BBA873E129}" srcId="{4BAF8133-5347-4B0A-8D27-69849385F3A5}" destId="{7FC2A86D-0D4D-452B-A4BE-4FD6DD0DB2B9}" srcOrd="0" destOrd="0" parTransId="{0B205445-6058-471D-8AFF-BC0C84013FB1}" sibTransId="{C45029BE-7CED-48D6-8285-03778A10C534}"/>
    <dgm:cxn modelId="{DF24B446-5770-4D82-8A6B-AD2DF52FE3E5}" srcId="{5E068CED-26BC-419C-A58E-BDF659DCBF7C}" destId="{CCD6627D-45B6-4F3B-B78E-BB172E235813}" srcOrd="0" destOrd="0" parTransId="{3A74A3A2-AB79-4347-A888-1F148B46A707}" sibTransId="{8B4DAA6E-AD51-4DFB-9A04-BAA1E488A73A}"/>
    <dgm:cxn modelId="{B285A168-BE20-4CCD-9004-673EB45571F3}" type="presOf" srcId="{D59DA79F-DD39-4A9F-86D6-E74E5FA784C4}" destId="{64EE082D-C606-4ADA-93A4-026670D054A3}" srcOrd="0" destOrd="0" presId="urn:microsoft.com/office/officeart/2005/8/layout/chevron2"/>
    <dgm:cxn modelId="{82075C69-B622-48DC-9302-0D8EC6B4C983}" type="presOf" srcId="{AC748EAE-B962-4AF5-B5C2-6A100BCCB626}" destId="{0C91EBD1-F710-414A-B412-BC48E275A0BB}" srcOrd="0" destOrd="0" presId="urn:microsoft.com/office/officeart/2005/8/layout/chevron2"/>
    <dgm:cxn modelId="{AE77794A-5564-4D2B-9ACF-6E2DB6B23662}" type="presOf" srcId="{C3E43CD6-1C03-403F-8ABC-4B25597F70EF}" destId="{63D83C67-DFE8-442F-96F4-E088E4C89282}" srcOrd="0" destOrd="0" presId="urn:microsoft.com/office/officeart/2005/8/layout/chevron2"/>
    <dgm:cxn modelId="{CA168D6B-7D9C-42E5-95AA-B38A8187687B}" srcId="{2C6377AF-7318-4CC0-8655-54A4260065C8}" destId="{4BAF8133-5347-4B0A-8D27-69849385F3A5}" srcOrd="1" destOrd="0" parTransId="{7ED64495-3D8D-4306-9CE2-8B72550F8A05}" sibTransId="{4B71CACB-6482-4865-8A3E-8BEC3DED60AF}"/>
    <dgm:cxn modelId="{0EE7886E-F3FF-4C6C-B2E5-B5F5B471702A}" type="presOf" srcId="{7FC2A86D-0D4D-452B-A4BE-4FD6DD0DB2B9}" destId="{E6336793-8FC1-4933-A703-556278F60CE9}" srcOrd="0" destOrd="0" presId="urn:microsoft.com/office/officeart/2005/8/layout/chevron2"/>
    <dgm:cxn modelId="{EF518D9B-BC0B-4FDB-A4A5-AD6C9E60DA38}" type="presOf" srcId="{95630DDA-E43A-4180-A7D2-9D1D2C819879}" destId="{5322616F-5CE3-4C8E-B128-169B4A021C9E}" srcOrd="0" destOrd="0" presId="urn:microsoft.com/office/officeart/2005/8/layout/chevron2"/>
    <dgm:cxn modelId="{7D0B8CA3-8E54-4AEE-92C8-121A1D792816}" type="presOf" srcId="{4BAF8133-5347-4B0A-8D27-69849385F3A5}" destId="{50603978-4319-4832-A308-D07924FA5159}" srcOrd="0" destOrd="0" presId="urn:microsoft.com/office/officeart/2005/8/layout/chevron2"/>
    <dgm:cxn modelId="{45C6F7B2-5434-49FA-8A5B-5521202A8236}" srcId="{D59DA79F-DD39-4A9F-86D6-E74E5FA784C4}" destId="{95630DDA-E43A-4180-A7D2-9D1D2C819879}" srcOrd="0" destOrd="0" parTransId="{57BC7BEC-A314-4EA3-AEBA-2206C02C0CAE}" sibTransId="{95527AAB-DD50-44F0-B350-AE0047E7E632}"/>
    <dgm:cxn modelId="{EFD2E3B8-DF4D-486A-B613-A10840F6BE5A}" type="presOf" srcId="{5E068CED-26BC-419C-A58E-BDF659DCBF7C}" destId="{1242EFE8-A626-4227-B1A7-F9ED5406FE9F}" srcOrd="0" destOrd="0" presId="urn:microsoft.com/office/officeart/2005/8/layout/chevron2"/>
    <dgm:cxn modelId="{BD0C7FD9-4EFF-4B71-A460-4659770042F7}" type="presOf" srcId="{6EB00717-4BC2-4036-A3AE-5C9C60DF3FAA}" destId="{921594C2-A168-4590-8242-EE5FDD479897}" srcOrd="0" destOrd="0" presId="urn:microsoft.com/office/officeart/2005/8/layout/chevron2"/>
    <dgm:cxn modelId="{8BC571F4-AD48-4D8B-8A99-D84915CC384D}" type="presOf" srcId="{2C6377AF-7318-4CC0-8655-54A4260065C8}" destId="{C2187873-252D-4EDB-B1B6-4F6456DCF92F}" srcOrd="0" destOrd="0" presId="urn:microsoft.com/office/officeart/2005/8/layout/chevron2"/>
    <dgm:cxn modelId="{B1B65EF9-20F5-44F5-A4C3-7EE17C02B610}" srcId="{6EB00717-4BC2-4036-A3AE-5C9C60DF3FAA}" destId="{AC748EAE-B962-4AF5-B5C2-6A100BCCB626}" srcOrd="0" destOrd="0" parTransId="{33B3554F-0A87-4C92-91B4-B620F2AA0154}" sibTransId="{E53CEF92-FDEE-4ED7-9157-47E848DF320B}"/>
    <dgm:cxn modelId="{0DAB02AD-B00A-4C4B-B955-D389C8031CD8}" type="presParOf" srcId="{C2187873-252D-4EDB-B1B6-4F6456DCF92F}" destId="{A5A60837-D59A-45CC-BF73-E490A6B98855}" srcOrd="0" destOrd="0" presId="urn:microsoft.com/office/officeart/2005/8/layout/chevron2"/>
    <dgm:cxn modelId="{48520850-DB9E-4431-A880-C1C3748B4571}" type="presParOf" srcId="{A5A60837-D59A-45CC-BF73-E490A6B98855}" destId="{64EE082D-C606-4ADA-93A4-026670D054A3}" srcOrd="0" destOrd="0" presId="urn:microsoft.com/office/officeart/2005/8/layout/chevron2"/>
    <dgm:cxn modelId="{4C553571-9A3E-4900-88D5-B01F87FC4DEC}" type="presParOf" srcId="{A5A60837-D59A-45CC-BF73-E490A6B98855}" destId="{5322616F-5CE3-4C8E-B128-169B4A021C9E}" srcOrd="1" destOrd="0" presId="urn:microsoft.com/office/officeart/2005/8/layout/chevron2"/>
    <dgm:cxn modelId="{2C354626-E888-494E-AA35-9D78852B73B6}" type="presParOf" srcId="{C2187873-252D-4EDB-B1B6-4F6456DCF92F}" destId="{8C166E1F-19FA-4EBF-8DC0-52363D7DDB6F}" srcOrd="1" destOrd="0" presId="urn:microsoft.com/office/officeart/2005/8/layout/chevron2"/>
    <dgm:cxn modelId="{DF25820D-CFD8-40DA-A3FC-1A5568FD5D71}" type="presParOf" srcId="{C2187873-252D-4EDB-B1B6-4F6456DCF92F}" destId="{7C0CB0E2-007D-4C9D-B4F4-C4DF2B97A434}" srcOrd="2" destOrd="0" presId="urn:microsoft.com/office/officeart/2005/8/layout/chevron2"/>
    <dgm:cxn modelId="{3E9901D8-2779-4841-A965-352ECB5310A2}" type="presParOf" srcId="{7C0CB0E2-007D-4C9D-B4F4-C4DF2B97A434}" destId="{50603978-4319-4832-A308-D07924FA5159}" srcOrd="0" destOrd="0" presId="urn:microsoft.com/office/officeart/2005/8/layout/chevron2"/>
    <dgm:cxn modelId="{68D8F0D3-E80F-4CAB-8629-8296C0ABE657}" type="presParOf" srcId="{7C0CB0E2-007D-4C9D-B4F4-C4DF2B97A434}" destId="{E6336793-8FC1-4933-A703-556278F60CE9}" srcOrd="1" destOrd="0" presId="urn:microsoft.com/office/officeart/2005/8/layout/chevron2"/>
    <dgm:cxn modelId="{6C739AEE-DAC7-4685-A188-5015E4C17EC4}" type="presParOf" srcId="{C2187873-252D-4EDB-B1B6-4F6456DCF92F}" destId="{2565CBB4-E796-4307-A65A-04B68F75E156}" srcOrd="3" destOrd="0" presId="urn:microsoft.com/office/officeart/2005/8/layout/chevron2"/>
    <dgm:cxn modelId="{C0E6BF64-7482-4EB1-82E5-7326900E199D}" type="presParOf" srcId="{C2187873-252D-4EDB-B1B6-4F6456DCF92F}" destId="{8AC80E78-4A67-49C9-9E64-AA8F1ACED8D0}" srcOrd="4" destOrd="0" presId="urn:microsoft.com/office/officeart/2005/8/layout/chevron2"/>
    <dgm:cxn modelId="{FA6BEC92-51B0-44DD-8602-B9A390BBA739}" type="presParOf" srcId="{8AC80E78-4A67-49C9-9E64-AA8F1ACED8D0}" destId="{1242EFE8-A626-4227-B1A7-F9ED5406FE9F}" srcOrd="0" destOrd="0" presId="urn:microsoft.com/office/officeart/2005/8/layout/chevron2"/>
    <dgm:cxn modelId="{407F9E65-779F-4D84-986B-179448B7D008}" type="presParOf" srcId="{8AC80E78-4A67-49C9-9E64-AA8F1ACED8D0}" destId="{962DDAE5-2CCD-43CE-9FCB-64E8420D0FA1}" srcOrd="1" destOrd="0" presId="urn:microsoft.com/office/officeart/2005/8/layout/chevron2"/>
    <dgm:cxn modelId="{0EC2A29A-06A5-4AE2-8CFC-727B9870B669}" type="presParOf" srcId="{C2187873-252D-4EDB-B1B6-4F6456DCF92F}" destId="{65460661-3D1C-45AB-AFC0-CFC9BC1819A0}" srcOrd="5" destOrd="0" presId="urn:microsoft.com/office/officeart/2005/8/layout/chevron2"/>
    <dgm:cxn modelId="{B043AE75-A65A-4918-BF45-3FA46A2A46CC}" type="presParOf" srcId="{C2187873-252D-4EDB-B1B6-4F6456DCF92F}" destId="{45F535A0-11EA-4821-84B6-C52E286A8D3C}" srcOrd="6" destOrd="0" presId="urn:microsoft.com/office/officeart/2005/8/layout/chevron2"/>
    <dgm:cxn modelId="{9A6677EB-5AC2-4DC0-91BC-60D2C1C3BC7F}" type="presParOf" srcId="{45F535A0-11EA-4821-84B6-C52E286A8D3C}" destId="{6982783C-6BC2-435C-9D43-A610BE83E680}" srcOrd="0" destOrd="0" presId="urn:microsoft.com/office/officeart/2005/8/layout/chevron2"/>
    <dgm:cxn modelId="{D63C0970-C95A-4FEF-B65F-A810774424DE}" type="presParOf" srcId="{45F535A0-11EA-4821-84B6-C52E286A8D3C}" destId="{63D83C67-DFE8-442F-96F4-E088E4C89282}" srcOrd="1" destOrd="0" presId="urn:microsoft.com/office/officeart/2005/8/layout/chevron2"/>
    <dgm:cxn modelId="{62AC68D8-B1F3-4562-89FC-DEE13426D005}" type="presParOf" srcId="{C2187873-252D-4EDB-B1B6-4F6456DCF92F}" destId="{17E33881-C590-4B87-9178-516971FD2640}" srcOrd="7" destOrd="0" presId="urn:microsoft.com/office/officeart/2005/8/layout/chevron2"/>
    <dgm:cxn modelId="{6076C611-66D0-4B4C-906B-C19D24CAF5F1}" type="presParOf" srcId="{C2187873-252D-4EDB-B1B6-4F6456DCF92F}" destId="{EC81CA50-97E6-4318-9192-AB2F877B4EB9}" srcOrd="8" destOrd="0" presId="urn:microsoft.com/office/officeart/2005/8/layout/chevron2"/>
    <dgm:cxn modelId="{A3F19D79-1461-4949-9BF3-B522555E486F}" type="presParOf" srcId="{EC81CA50-97E6-4318-9192-AB2F877B4EB9}" destId="{921594C2-A168-4590-8242-EE5FDD479897}" srcOrd="0" destOrd="0" presId="urn:microsoft.com/office/officeart/2005/8/layout/chevron2"/>
    <dgm:cxn modelId="{CC349A3E-2226-4821-BD4A-DF16816A5915}" type="presParOf" srcId="{EC81CA50-97E6-4318-9192-AB2F877B4EB9}" destId="{0C91EBD1-F710-414A-B412-BC48E275A0BB}"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3DEDCAA-F23B-4EE6-8E74-6B75ACB78159}" type="doc">
      <dgm:prSet loTypeId="urn:microsoft.com/office/officeart/2005/8/layout/chart3#1" loCatId="cycle" qsTypeId="urn:microsoft.com/office/officeart/2005/8/quickstyle/simple5#3" qsCatId="simple" csTypeId="urn:microsoft.com/office/officeart/2005/8/colors/colorful1#2" csCatId="colorful" phldr="1"/>
      <dgm:spPr/>
    </dgm:pt>
    <dgm:pt modelId="{1F0C0303-1A19-4559-9C7B-9C2A753145D7}">
      <dgm:prSet phldrT="[文本]" custT="1"/>
      <dgm:spPr/>
      <dgm:t>
        <a:bodyPr/>
        <a:lstStyle/>
        <a:p>
          <a:r>
            <a:rPr lang="en-US" altLang="zh-CN" sz="2000" b="1" dirty="0">
              <a:latin typeface="微软雅黑" panose="020B0503020204020204" pitchFamily="34" charset="-122"/>
              <a:ea typeface="微软雅黑" panose="020B0503020204020204" pitchFamily="34" charset="-122"/>
            </a:rPr>
            <a:t>W</a:t>
          </a:r>
          <a:r>
            <a:rPr lang="en-US" altLang="zh-CN" sz="1600" dirty="0">
              <a:latin typeface="微软雅黑 Light" panose="020B0502040204020203" pitchFamily="34" charset="-122"/>
              <a:ea typeface="微软雅黑 Light" panose="020B0502040204020203" pitchFamily="34" charset="-122"/>
            </a:rPr>
            <a:t>eaknesses</a:t>
          </a:r>
        </a:p>
        <a:p>
          <a:r>
            <a:rPr lang="zh-CN" altLang="en-US" sz="1600" dirty="0">
              <a:latin typeface="微软雅黑 Light" panose="020B0502040204020203" pitchFamily="34" charset="-122"/>
              <a:ea typeface="微软雅黑 Light" panose="020B0502040204020203" pitchFamily="34" charset="-122"/>
            </a:rPr>
            <a:t>劣势</a:t>
          </a:r>
        </a:p>
      </dgm:t>
    </dgm:pt>
    <dgm:pt modelId="{F2C59DC5-9E06-4058-A0DC-4D8E32C6E4DB}" cxnId="{7147BE5E-324E-4AA7-92B2-5DF9AAAF47F5}" type="parTrans">
      <dgm:prSet/>
      <dgm:spPr/>
      <dgm:t>
        <a:bodyPr/>
        <a:lstStyle/>
        <a:p>
          <a:endParaRPr lang="zh-CN" altLang="en-US" sz="1600">
            <a:latin typeface="微软雅黑 Light" panose="020B0502040204020203" pitchFamily="34" charset="-122"/>
            <a:ea typeface="微软雅黑 Light" panose="020B0502040204020203" pitchFamily="34" charset="-122"/>
          </a:endParaRPr>
        </a:p>
      </dgm:t>
    </dgm:pt>
    <dgm:pt modelId="{64B87583-A683-4917-9163-55DAAC463F91}" cxnId="{7147BE5E-324E-4AA7-92B2-5DF9AAAF47F5}" type="sibTrans">
      <dgm:prSet/>
      <dgm:spPr/>
      <dgm:t>
        <a:bodyPr/>
        <a:lstStyle/>
        <a:p>
          <a:endParaRPr lang="zh-CN" altLang="en-US" sz="1600">
            <a:latin typeface="微软雅黑 Light" panose="020B0502040204020203" pitchFamily="34" charset="-122"/>
            <a:ea typeface="微软雅黑 Light" panose="020B0502040204020203" pitchFamily="34" charset="-122"/>
          </a:endParaRPr>
        </a:p>
      </dgm:t>
    </dgm:pt>
    <dgm:pt modelId="{297D55E6-E848-4148-AF05-74A208A5EE09}">
      <dgm:prSet phldrT="[文本]" custT="1"/>
      <dgm:spPr/>
      <dgm:t>
        <a:bodyPr/>
        <a:lstStyle/>
        <a:p>
          <a:r>
            <a:rPr lang="en-US" altLang="zh-CN" sz="2000" b="1" dirty="0">
              <a:latin typeface="微软雅黑" panose="020B0503020204020204" pitchFamily="34" charset="-122"/>
              <a:ea typeface="微软雅黑" panose="020B0503020204020204" pitchFamily="34" charset="-122"/>
            </a:rPr>
            <a:t>T</a:t>
          </a:r>
          <a:r>
            <a:rPr lang="en-US" altLang="zh-CN" sz="1600" dirty="0">
              <a:latin typeface="微软雅黑 Light" panose="020B0502040204020203" pitchFamily="34" charset="-122"/>
              <a:ea typeface="微软雅黑 Light" panose="020B0502040204020203" pitchFamily="34" charset="-122"/>
            </a:rPr>
            <a:t>hreats</a:t>
          </a:r>
        </a:p>
        <a:p>
          <a:r>
            <a:rPr lang="zh-CN" altLang="en-US" sz="1600" dirty="0">
              <a:latin typeface="微软雅黑 Light" panose="020B0502040204020203" pitchFamily="34" charset="-122"/>
              <a:ea typeface="微软雅黑 Light" panose="020B0502040204020203" pitchFamily="34" charset="-122"/>
            </a:rPr>
            <a:t>风险</a:t>
          </a:r>
        </a:p>
      </dgm:t>
    </dgm:pt>
    <dgm:pt modelId="{1DCFD429-7936-4983-8DFD-5FB4482CE398}" cxnId="{F60CC238-B3C6-4DA8-A6ED-D1A79A850866}" type="parTrans">
      <dgm:prSet/>
      <dgm:spPr/>
      <dgm:t>
        <a:bodyPr/>
        <a:lstStyle/>
        <a:p>
          <a:endParaRPr lang="zh-CN" altLang="en-US" sz="1600">
            <a:latin typeface="微软雅黑 Light" panose="020B0502040204020203" pitchFamily="34" charset="-122"/>
            <a:ea typeface="微软雅黑 Light" panose="020B0502040204020203" pitchFamily="34" charset="-122"/>
          </a:endParaRPr>
        </a:p>
      </dgm:t>
    </dgm:pt>
    <dgm:pt modelId="{548D1735-420C-4A97-A0B6-15590404A8D3}" cxnId="{F60CC238-B3C6-4DA8-A6ED-D1A79A850866}" type="sibTrans">
      <dgm:prSet/>
      <dgm:spPr/>
      <dgm:t>
        <a:bodyPr/>
        <a:lstStyle/>
        <a:p>
          <a:endParaRPr lang="zh-CN" altLang="en-US" sz="1600">
            <a:latin typeface="微软雅黑 Light" panose="020B0502040204020203" pitchFamily="34" charset="-122"/>
            <a:ea typeface="微软雅黑 Light" panose="020B0502040204020203" pitchFamily="34" charset="-122"/>
          </a:endParaRPr>
        </a:p>
      </dgm:t>
    </dgm:pt>
    <dgm:pt modelId="{369DB28A-4908-4483-9845-34DCB98A381E}">
      <dgm:prSet phldrT="[文本]" custT="1"/>
      <dgm:spPr/>
      <dgm:t>
        <a:bodyPr/>
        <a:lstStyle/>
        <a:p>
          <a:r>
            <a:rPr lang="en-US" altLang="zh-CN" sz="2000" b="1" dirty="0">
              <a:latin typeface="微软雅黑" panose="020B0503020204020204" pitchFamily="34" charset="-122"/>
              <a:ea typeface="微软雅黑" panose="020B0503020204020204" pitchFamily="34" charset="-122"/>
            </a:rPr>
            <a:t>O</a:t>
          </a:r>
          <a:r>
            <a:rPr lang="en-US" altLang="zh-CN" sz="1600" dirty="0">
              <a:latin typeface="微软雅黑 Light" panose="020B0502040204020203" pitchFamily="34" charset="-122"/>
              <a:ea typeface="微软雅黑 Light" panose="020B0502040204020203" pitchFamily="34" charset="-122"/>
            </a:rPr>
            <a:t>pportunities</a:t>
          </a:r>
        </a:p>
        <a:p>
          <a:r>
            <a:rPr lang="zh-CN" altLang="en-US" sz="1600" dirty="0">
              <a:latin typeface="微软雅黑 Light" panose="020B0502040204020203" pitchFamily="34" charset="-122"/>
              <a:ea typeface="微软雅黑 Light" panose="020B0502040204020203" pitchFamily="34" charset="-122"/>
            </a:rPr>
            <a:t>机遇</a:t>
          </a:r>
        </a:p>
      </dgm:t>
    </dgm:pt>
    <dgm:pt modelId="{44A8AA66-DA60-4A48-8403-F1067491B461}" cxnId="{68873FFD-76DA-4C98-8786-868211B4FFF5}" type="parTrans">
      <dgm:prSet/>
      <dgm:spPr/>
      <dgm:t>
        <a:bodyPr/>
        <a:lstStyle/>
        <a:p>
          <a:endParaRPr lang="zh-CN" altLang="en-US" sz="1600">
            <a:latin typeface="微软雅黑 Light" panose="020B0502040204020203" pitchFamily="34" charset="-122"/>
            <a:ea typeface="微软雅黑 Light" panose="020B0502040204020203" pitchFamily="34" charset="-122"/>
          </a:endParaRPr>
        </a:p>
      </dgm:t>
    </dgm:pt>
    <dgm:pt modelId="{19C3A64C-260A-4F1D-BFCC-786CE6033D6A}" cxnId="{68873FFD-76DA-4C98-8786-868211B4FFF5}" type="sibTrans">
      <dgm:prSet/>
      <dgm:spPr/>
      <dgm:t>
        <a:bodyPr/>
        <a:lstStyle/>
        <a:p>
          <a:endParaRPr lang="zh-CN" altLang="en-US" sz="1600">
            <a:latin typeface="微软雅黑 Light" panose="020B0502040204020203" pitchFamily="34" charset="-122"/>
            <a:ea typeface="微软雅黑 Light" panose="020B0502040204020203" pitchFamily="34" charset="-122"/>
          </a:endParaRPr>
        </a:p>
      </dgm:t>
    </dgm:pt>
    <dgm:pt modelId="{51AAD1BD-5B43-4DF7-A8BA-B6B6246491A9}">
      <dgm:prSet phldrT="[文本]" custT="1"/>
      <dgm:spPr/>
      <dgm:t>
        <a:bodyPr/>
        <a:lstStyle/>
        <a:p>
          <a:r>
            <a:rPr lang="en-US" altLang="zh-CN" sz="2000" b="1" dirty="0">
              <a:latin typeface="微软雅黑" panose="020B0503020204020204" pitchFamily="34" charset="-122"/>
              <a:ea typeface="微软雅黑" panose="020B0503020204020204" pitchFamily="34" charset="-122"/>
            </a:rPr>
            <a:t>S</a:t>
          </a:r>
          <a:r>
            <a:rPr lang="en-US" altLang="zh-CN" sz="1600" dirty="0">
              <a:latin typeface="微软雅黑 Light" panose="020B0502040204020203" pitchFamily="34" charset="-122"/>
              <a:ea typeface="微软雅黑 Light" panose="020B0502040204020203" pitchFamily="34" charset="-122"/>
            </a:rPr>
            <a:t>trengths</a:t>
          </a:r>
        </a:p>
        <a:p>
          <a:r>
            <a:rPr lang="zh-CN" altLang="en-US" sz="1600" dirty="0">
              <a:latin typeface="微软雅黑 Light" panose="020B0502040204020203" pitchFamily="34" charset="-122"/>
              <a:ea typeface="微软雅黑 Light" panose="020B0502040204020203" pitchFamily="34" charset="-122"/>
            </a:rPr>
            <a:t>优势</a:t>
          </a:r>
        </a:p>
      </dgm:t>
    </dgm:pt>
    <dgm:pt modelId="{677AE80E-789A-49FE-8770-6923A802922E}" cxnId="{F1D62084-DF0E-441D-981D-B5BCDD2F4D30}" type="parTrans">
      <dgm:prSet/>
      <dgm:spPr/>
      <dgm:t>
        <a:bodyPr/>
        <a:lstStyle/>
        <a:p>
          <a:endParaRPr lang="zh-CN" altLang="en-US" sz="1600">
            <a:latin typeface="微软雅黑 Light" panose="020B0502040204020203" pitchFamily="34" charset="-122"/>
            <a:ea typeface="微软雅黑 Light" panose="020B0502040204020203" pitchFamily="34" charset="-122"/>
          </a:endParaRPr>
        </a:p>
      </dgm:t>
    </dgm:pt>
    <dgm:pt modelId="{5BB0CEC2-7D0C-486A-B96D-9A797A5F78C0}" cxnId="{F1D62084-DF0E-441D-981D-B5BCDD2F4D30}" type="sibTrans">
      <dgm:prSet/>
      <dgm:spPr/>
      <dgm:t>
        <a:bodyPr/>
        <a:lstStyle/>
        <a:p>
          <a:endParaRPr lang="zh-CN" altLang="en-US" sz="1600">
            <a:latin typeface="微软雅黑 Light" panose="020B0502040204020203" pitchFamily="34" charset="-122"/>
            <a:ea typeface="微软雅黑 Light" panose="020B0502040204020203" pitchFamily="34" charset="-122"/>
          </a:endParaRPr>
        </a:p>
      </dgm:t>
    </dgm:pt>
    <dgm:pt modelId="{688F7B82-91C2-424F-A06F-83414732AFA1}" type="pres">
      <dgm:prSet presAssocID="{23DEDCAA-F23B-4EE6-8E74-6B75ACB78159}" presName="compositeShape" presStyleCnt="0">
        <dgm:presLayoutVars>
          <dgm:chMax val="7"/>
          <dgm:dir/>
          <dgm:resizeHandles val="exact"/>
        </dgm:presLayoutVars>
      </dgm:prSet>
      <dgm:spPr/>
    </dgm:pt>
    <dgm:pt modelId="{E91C4DA7-8EA4-4EE8-BDB0-3DDB52C1942C}" type="pres">
      <dgm:prSet presAssocID="{23DEDCAA-F23B-4EE6-8E74-6B75ACB78159}" presName="wedge1" presStyleLbl="node1" presStyleIdx="0" presStyleCnt="4" custLinFactNeighborX="-4313" custLinFactNeighborY="4313"/>
      <dgm:spPr/>
    </dgm:pt>
    <dgm:pt modelId="{C65FD1FB-C154-4032-A5D9-8491DBA9E6F2}" type="pres">
      <dgm:prSet presAssocID="{23DEDCAA-F23B-4EE6-8E74-6B75ACB78159}" presName="wedge1Tx" presStyleLbl="node1" presStyleIdx="0" presStyleCnt="4">
        <dgm:presLayoutVars>
          <dgm:chMax val="0"/>
          <dgm:chPref val="0"/>
          <dgm:bulletEnabled val="1"/>
        </dgm:presLayoutVars>
      </dgm:prSet>
      <dgm:spPr/>
    </dgm:pt>
    <dgm:pt modelId="{1459B68B-90B6-4F7F-BD51-B65CA3C8904D}" type="pres">
      <dgm:prSet presAssocID="{23DEDCAA-F23B-4EE6-8E74-6B75ACB78159}" presName="wedge2" presStyleLbl="node1" presStyleIdx="1" presStyleCnt="4"/>
      <dgm:spPr/>
    </dgm:pt>
    <dgm:pt modelId="{7C58E610-9088-45C0-9F09-BC79FD020487}" type="pres">
      <dgm:prSet presAssocID="{23DEDCAA-F23B-4EE6-8E74-6B75ACB78159}" presName="wedge2Tx" presStyleLbl="node1" presStyleIdx="1" presStyleCnt="4">
        <dgm:presLayoutVars>
          <dgm:chMax val="0"/>
          <dgm:chPref val="0"/>
          <dgm:bulletEnabled val="1"/>
        </dgm:presLayoutVars>
      </dgm:prSet>
      <dgm:spPr/>
    </dgm:pt>
    <dgm:pt modelId="{B18B14E6-1DDF-49A6-B5B1-DA3CB0618DD1}" type="pres">
      <dgm:prSet presAssocID="{23DEDCAA-F23B-4EE6-8E74-6B75ACB78159}" presName="wedge3" presStyleLbl="node1" presStyleIdx="2" presStyleCnt="4"/>
      <dgm:spPr/>
    </dgm:pt>
    <dgm:pt modelId="{D81CC008-8FE5-41EC-9430-7B222B42A446}" type="pres">
      <dgm:prSet presAssocID="{23DEDCAA-F23B-4EE6-8E74-6B75ACB78159}" presName="wedge3Tx" presStyleLbl="node1" presStyleIdx="2" presStyleCnt="4">
        <dgm:presLayoutVars>
          <dgm:chMax val="0"/>
          <dgm:chPref val="0"/>
          <dgm:bulletEnabled val="1"/>
        </dgm:presLayoutVars>
      </dgm:prSet>
      <dgm:spPr/>
    </dgm:pt>
    <dgm:pt modelId="{A1294CA5-52D4-428D-B54D-EEDD64777DC7}" type="pres">
      <dgm:prSet presAssocID="{23DEDCAA-F23B-4EE6-8E74-6B75ACB78159}" presName="wedge4" presStyleLbl="node1" presStyleIdx="3" presStyleCnt="4"/>
      <dgm:spPr/>
    </dgm:pt>
    <dgm:pt modelId="{1BE55510-13BF-4545-8C9E-8AD29D56438A}" type="pres">
      <dgm:prSet presAssocID="{23DEDCAA-F23B-4EE6-8E74-6B75ACB78159}" presName="wedge4Tx" presStyleLbl="node1" presStyleIdx="3" presStyleCnt="4">
        <dgm:presLayoutVars>
          <dgm:chMax val="0"/>
          <dgm:chPref val="0"/>
          <dgm:bulletEnabled val="1"/>
        </dgm:presLayoutVars>
      </dgm:prSet>
      <dgm:spPr/>
    </dgm:pt>
  </dgm:ptLst>
  <dgm:cxnLst>
    <dgm:cxn modelId="{F60CC238-B3C6-4DA8-A6ED-D1A79A850866}" srcId="{23DEDCAA-F23B-4EE6-8E74-6B75ACB78159}" destId="{297D55E6-E848-4148-AF05-74A208A5EE09}" srcOrd="1" destOrd="0" parTransId="{1DCFD429-7936-4983-8DFD-5FB4482CE398}" sibTransId="{548D1735-420C-4A97-A0B6-15590404A8D3}"/>
    <dgm:cxn modelId="{7147BE5E-324E-4AA7-92B2-5DF9AAAF47F5}" srcId="{23DEDCAA-F23B-4EE6-8E74-6B75ACB78159}" destId="{1F0C0303-1A19-4559-9C7B-9C2A753145D7}" srcOrd="0" destOrd="0" parTransId="{F2C59DC5-9E06-4058-A0DC-4D8E32C6E4DB}" sibTransId="{64B87583-A683-4917-9163-55DAAC463F91}"/>
    <dgm:cxn modelId="{9090F443-A862-47DF-A2CD-72DBDF650544}" type="presOf" srcId="{369DB28A-4908-4483-9845-34DCB98A381E}" destId="{D81CC008-8FE5-41EC-9430-7B222B42A446}" srcOrd="1" destOrd="0" presId="urn:microsoft.com/office/officeart/2005/8/layout/chart3#1"/>
    <dgm:cxn modelId="{8C93CE72-86A9-44C1-9B33-F5273EABDBCF}" type="presOf" srcId="{1F0C0303-1A19-4559-9C7B-9C2A753145D7}" destId="{E91C4DA7-8EA4-4EE8-BDB0-3DDB52C1942C}" srcOrd="0" destOrd="0" presId="urn:microsoft.com/office/officeart/2005/8/layout/chart3#1"/>
    <dgm:cxn modelId="{6F8B6274-C9AF-4528-BE51-930B6A221A73}" type="presOf" srcId="{51AAD1BD-5B43-4DF7-A8BA-B6B6246491A9}" destId="{1BE55510-13BF-4545-8C9E-8AD29D56438A}" srcOrd="1" destOrd="0" presId="urn:microsoft.com/office/officeart/2005/8/layout/chart3#1"/>
    <dgm:cxn modelId="{F1D62084-DF0E-441D-981D-B5BCDD2F4D30}" srcId="{23DEDCAA-F23B-4EE6-8E74-6B75ACB78159}" destId="{51AAD1BD-5B43-4DF7-A8BA-B6B6246491A9}" srcOrd="3" destOrd="0" parTransId="{677AE80E-789A-49FE-8770-6923A802922E}" sibTransId="{5BB0CEC2-7D0C-486A-B96D-9A797A5F78C0}"/>
    <dgm:cxn modelId="{C9A66D9F-179A-4F34-8CEC-86C2A7F5FC72}" type="presOf" srcId="{23DEDCAA-F23B-4EE6-8E74-6B75ACB78159}" destId="{688F7B82-91C2-424F-A06F-83414732AFA1}" srcOrd="0" destOrd="0" presId="urn:microsoft.com/office/officeart/2005/8/layout/chart3#1"/>
    <dgm:cxn modelId="{0A7835AD-5629-49AC-93A6-874AE08F6DBB}" type="presOf" srcId="{369DB28A-4908-4483-9845-34DCB98A381E}" destId="{B18B14E6-1DDF-49A6-B5B1-DA3CB0618DD1}" srcOrd="0" destOrd="0" presId="urn:microsoft.com/office/officeart/2005/8/layout/chart3#1"/>
    <dgm:cxn modelId="{A28C64BB-1361-45E3-AEA3-86E73D79B2A1}" type="presOf" srcId="{297D55E6-E848-4148-AF05-74A208A5EE09}" destId="{1459B68B-90B6-4F7F-BD51-B65CA3C8904D}" srcOrd="0" destOrd="0" presId="urn:microsoft.com/office/officeart/2005/8/layout/chart3#1"/>
    <dgm:cxn modelId="{CCD03BBC-EEC0-46D7-A981-5F06D640D82E}" type="presOf" srcId="{1F0C0303-1A19-4559-9C7B-9C2A753145D7}" destId="{C65FD1FB-C154-4032-A5D9-8491DBA9E6F2}" srcOrd="1" destOrd="0" presId="urn:microsoft.com/office/officeart/2005/8/layout/chart3#1"/>
    <dgm:cxn modelId="{820294DA-0E06-47BB-9531-2C74414A4ED5}" type="presOf" srcId="{297D55E6-E848-4148-AF05-74A208A5EE09}" destId="{7C58E610-9088-45C0-9F09-BC79FD020487}" srcOrd="1" destOrd="0" presId="urn:microsoft.com/office/officeart/2005/8/layout/chart3#1"/>
    <dgm:cxn modelId="{167345DD-4C08-4E65-BAB0-90948C731DD4}" type="presOf" srcId="{51AAD1BD-5B43-4DF7-A8BA-B6B6246491A9}" destId="{A1294CA5-52D4-428D-B54D-EEDD64777DC7}" srcOrd="0" destOrd="0" presId="urn:microsoft.com/office/officeart/2005/8/layout/chart3#1"/>
    <dgm:cxn modelId="{68873FFD-76DA-4C98-8786-868211B4FFF5}" srcId="{23DEDCAA-F23B-4EE6-8E74-6B75ACB78159}" destId="{369DB28A-4908-4483-9845-34DCB98A381E}" srcOrd="2" destOrd="0" parTransId="{44A8AA66-DA60-4A48-8403-F1067491B461}" sibTransId="{19C3A64C-260A-4F1D-BFCC-786CE6033D6A}"/>
    <dgm:cxn modelId="{44050A6C-DA8C-46BE-985C-9A8CDD889F02}" type="presParOf" srcId="{688F7B82-91C2-424F-A06F-83414732AFA1}" destId="{E91C4DA7-8EA4-4EE8-BDB0-3DDB52C1942C}" srcOrd="0" destOrd="0" presId="urn:microsoft.com/office/officeart/2005/8/layout/chart3#1"/>
    <dgm:cxn modelId="{102E40C1-C8D6-4298-B162-A483D95CAB2A}" type="presParOf" srcId="{688F7B82-91C2-424F-A06F-83414732AFA1}" destId="{C65FD1FB-C154-4032-A5D9-8491DBA9E6F2}" srcOrd="1" destOrd="0" presId="urn:microsoft.com/office/officeart/2005/8/layout/chart3#1"/>
    <dgm:cxn modelId="{B9F74E0E-2E32-46DE-BE67-33F7717DFAF2}" type="presParOf" srcId="{688F7B82-91C2-424F-A06F-83414732AFA1}" destId="{1459B68B-90B6-4F7F-BD51-B65CA3C8904D}" srcOrd="2" destOrd="0" presId="urn:microsoft.com/office/officeart/2005/8/layout/chart3#1"/>
    <dgm:cxn modelId="{4E6A6318-FBE3-474F-BAAA-EA21DC436D38}" type="presParOf" srcId="{688F7B82-91C2-424F-A06F-83414732AFA1}" destId="{7C58E610-9088-45C0-9F09-BC79FD020487}" srcOrd="3" destOrd="0" presId="urn:microsoft.com/office/officeart/2005/8/layout/chart3#1"/>
    <dgm:cxn modelId="{F95FF8C4-4D13-4441-9629-39ADF2477F29}" type="presParOf" srcId="{688F7B82-91C2-424F-A06F-83414732AFA1}" destId="{B18B14E6-1DDF-49A6-B5B1-DA3CB0618DD1}" srcOrd="4" destOrd="0" presId="urn:microsoft.com/office/officeart/2005/8/layout/chart3#1"/>
    <dgm:cxn modelId="{2AB565C9-26E1-477D-BF39-80004B7712A8}" type="presParOf" srcId="{688F7B82-91C2-424F-A06F-83414732AFA1}" destId="{D81CC008-8FE5-41EC-9430-7B222B42A446}" srcOrd="5" destOrd="0" presId="urn:microsoft.com/office/officeart/2005/8/layout/chart3#1"/>
    <dgm:cxn modelId="{FAD6D3F8-1A80-433B-A726-53EB1993CF34}" type="presParOf" srcId="{688F7B82-91C2-424F-A06F-83414732AFA1}" destId="{A1294CA5-52D4-428D-B54D-EEDD64777DC7}" srcOrd="6" destOrd="0" presId="urn:microsoft.com/office/officeart/2005/8/layout/chart3#1"/>
    <dgm:cxn modelId="{71B0E345-5F63-4891-A71D-1951D3AC23AA}" type="presParOf" srcId="{688F7B82-91C2-424F-A06F-83414732AFA1}" destId="{1BE55510-13BF-4545-8C9E-8AD29D56438A}" srcOrd="7" destOrd="0" presId="urn:microsoft.com/office/officeart/2005/8/layout/chart3#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C3E0E5A-64AA-43D3-A96C-D78B9F5655EE}" type="doc">
      <dgm:prSet loTypeId="urn:microsoft.com/office/officeart/2005/8/layout/radial5" loCatId="cycle" qsTypeId="urn:microsoft.com/office/officeart/2005/8/quickstyle/simple5#4" qsCatId="simple" csTypeId="urn:microsoft.com/office/officeart/2005/8/colors/colorful1#3" csCatId="colorful" phldr="1"/>
      <dgm:spPr/>
      <dgm:t>
        <a:bodyPr/>
        <a:lstStyle/>
        <a:p>
          <a:endParaRPr lang="zh-CN" altLang="en-US"/>
        </a:p>
      </dgm:t>
    </dgm:pt>
    <dgm:pt modelId="{6D0BB12A-DBFD-4D75-91A5-6A5F1A6C8FA8}">
      <dgm:prSet phldrT="[文本]"/>
      <dgm:spPr/>
      <dgm:t>
        <a:bodyPr/>
        <a:lstStyle/>
        <a:p>
          <a:r>
            <a:rPr lang="en-US" altLang="zh-CN" dirty="0">
              <a:latin typeface="微软雅黑 Light" panose="020B0502040204020203" pitchFamily="34" charset="-122"/>
              <a:ea typeface="微软雅黑 Light" panose="020B0502040204020203" pitchFamily="34" charset="-122"/>
            </a:rPr>
            <a:t>5W2H</a:t>
          </a:r>
          <a:endParaRPr lang="zh-CN" altLang="en-US" dirty="0">
            <a:latin typeface="微软雅黑 Light" panose="020B0502040204020203" pitchFamily="34" charset="-122"/>
            <a:ea typeface="微软雅黑 Light" panose="020B0502040204020203" pitchFamily="34" charset="-122"/>
          </a:endParaRPr>
        </a:p>
      </dgm:t>
    </dgm:pt>
    <dgm:pt modelId="{FC6A73E1-10D7-4055-9E22-663B352BD43C}" cxnId="{44826649-DA12-478E-99C1-DFBC97BE9C4A}"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466FFB50-BA81-4DC3-9481-50C80A569D2A}" cxnId="{44826649-DA12-478E-99C1-DFBC97BE9C4A}"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19F58630-8E05-4B09-A435-BA02A253DFD2}">
      <dgm:prSet phldrT="[文本]"/>
      <dgm:spPr/>
      <dgm:t>
        <a:bodyPr/>
        <a:lstStyle/>
        <a:p>
          <a:r>
            <a:rPr lang="en-US" altLang="zh-CN" dirty="0">
              <a:latin typeface="微软雅黑 Light" panose="020B0502040204020203" pitchFamily="34" charset="-122"/>
              <a:ea typeface="微软雅黑 Light" panose="020B0502040204020203" pitchFamily="34" charset="-122"/>
            </a:rPr>
            <a:t>Why</a:t>
          </a:r>
        </a:p>
        <a:p>
          <a:r>
            <a:rPr lang="zh-CN" altLang="en-US" dirty="0">
              <a:latin typeface="微软雅黑 Light" panose="020B0502040204020203" pitchFamily="34" charset="-122"/>
              <a:ea typeface="微软雅黑 Light" panose="020B0502040204020203" pitchFamily="34" charset="-122"/>
            </a:rPr>
            <a:t>为什么要做</a:t>
          </a:r>
        </a:p>
      </dgm:t>
    </dgm:pt>
    <dgm:pt modelId="{8715F8FD-6258-4B81-9978-D71AF1AC3C0A}" cxnId="{904A4DCD-72A7-4BDC-A7FC-B9240E61E5EB}"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3B0A7E1A-DE1F-4199-800D-080E45375593}" cxnId="{904A4DCD-72A7-4BDC-A7FC-B9240E61E5EB}"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1531E66C-174D-45BF-B4F0-2EFB0ADDFA6C}">
      <dgm:prSet phldrT="[文本]"/>
      <dgm:spPr/>
      <dgm:t>
        <a:bodyPr/>
        <a:lstStyle/>
        <a:p>
          <a:r>
            <a:rPr lang="en-US" altLang="zh-CN" dirty="0">
              <a:latin typeface="微软雅黑 Light" panose="020B0502040204020203" pitchFamily="34" charset="-122"/>
              <a:ea typeface="微软雅黑 Light" panose="020B0502040204020203" pitchFamily="34" charset="-122"/>
            </a:rPr>
            <a:t>When</a:t>
          </a:r>
        </a:p>
        <a:p>
          <a:r>
            <a:rPr lang="zh-CN" altLang="en-US" dirty="0">
              <a:latin typeface="微软雅黑 Light" panose="020B0502040204020203" pitchFamily="34" charset="-122"/>
              <a:ea typeface="微软雅黑 Light" panose="020B0502040204020203" pitchFamily="34" charset="-122"/>
            </a:rPr>
            <a:t>什么时候做</a:t>
          </a:r>
        </a:p>
      </dgm:t>
    </dgm:pt>
    <dgm:pt modelId="{7504D6C2-EFC7-46A3-9795-88729441BF9B}" cxnId="{27ED1CBD-261D-461E-8964-E1088ABFF5A7}"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DD610A23-6A10-45A5-A614-E79B4862316D}" cxnId="{27ED1CBD-261D-461E-8964-E1088ABFF5A7}"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A85D71C1-7A41-4A45-B21B-9713C4DC5B48}">
      <dgm:prSet phldrT="[文本]"/>
      <dgm:spPr/>
      <dgm:t>
        <a:bodyPr/>
        <a:lstStyle/>
        <a:p>
          <a:r>
            <a:rPr lang="en-US" altLang="zh-CN" dirty="0">
              <a:latin typeface="微软雅黑 Light" panose="020B0502040204020203" pitchFamily="34" charset="-122"/>
              <a:ea typeface="微软雅黑 Light" panose="020B0502040204020203" pitchFamily="34" charset="-122"/>
            </a:rPr>
            <a:t>Who</a:t>
          </a:r>
        </a:p>
        <a:p>
          <a:r>
            <a:rPr lang="zh-CN" altLang="en-US" dirty="0">
              <a:latin typeface="微软雅黑 Light" panose="020B0502040204020203" pitchFamily="34" charset="-122"/>
              <a:ea typeface="微软雅黑 Light" panose="020B0502040204020203" pitchFamily="34" charset="-122"/>
            </a:rPr>
            <a:t>谁来做</a:t>
          </a:r>
        </a:p>
      </dgm:t>
    </dgm:pt>
    <dgm:pt modelId="{9F17E76F-86E0-486F-A8B8-A16610AAF6CB}" cxnId="{468EA0E0-EF31-4746-8F59-E4C1BF6E0DC5}"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C2AD24FD-5620-443E-B232-FCEC5CD52736}" cxnId="{468EA0E0-EF31-4746-8F59-E4C1BF6E0DC5}"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E6EEF31A-AA11-4D6A-93EF-3D1550F66452}">
      <dgm:prSet phldrT="[文本]"/>
      <dgm:spPr/>
      <dgm:t>
        <a:bodyPr/>
        <a:lstStyle/>
        <a:p>
          <a:r>
            <a:rPr lang="en-US" altLang="zh-CN" dirty="0">
              <a:latin typeface="微软雅黑 Light" panose="020B0502040204020203" pitchFamily="34" charset="-122"/>
              <a:ea typeface="微软雅黑 Light" panose="020B0502040204020203" pitchFamily="34" charset="-122"/>
            </a:rPr>
            <a:t>Where</a:t>
          </a:r>
        </a:p>
        <a:p>
          <a:r>
            <a:rPr lang="zh-CN" altLang="en-US" dirty="0">
              <a:latin typeface="微软雅黑 Light" panose="020B0502040204020203" pitchFamily="34" charset="-122"/>
              <a:ea typeface="微软雅黑 Light" panose="020B0502040204020203" pitchFamily="34" charset="-122"/>
            </a:rPr>
            <a:t>在哪儿做</a:t>
          </a:r>
        </a:p>
      </dgm:t>
    </dgm:pt>
    <dgm:pt modelId="{779BCFBD-1F8A-498A-BA9D-F94D556A2E67}" cxnId="{216BE0F8-2F02-4A39-8259-1ABBB935A909}"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2683EEF0-2CD2-4C74-AAAB-CABCB4A4BEB3}" cxnId="{216BE0F8-2F02-4A39-8259-1ABBB935A909}"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D7A5FD9C-09E7-4E10-9B5C-9DABBA71EFCF}">
      <dgm:prSet phldrT="[文本]"/>
      <dgm:spPr/>
      <dgm:t>
        <a:bodyPr/>
        <a:lstStyle/>
        <a:p>
          <a:r>
            <a:rPr lang="en-US" altLang="zh-CN" dirty="0">
              <a:latin typeface="微软雅黑 Light" panose="020B0502040204020203" pitchFamily="34" charset="-122"/>
              <a:ea typeface="微软雅黑 Light" panose="020B0502040204020203" pitchFamily="34" charset="-122"/>
            </a:rPr>
            <a:t>What</a:t>
          </a:r>
        </a:p>
        <a:p>
          <a:r>
            <a:rPr lang="zh-CN" altLang="en-US" dirty="0">
              <a:latin typeface="微软雅黑 Light" panose="020B0502040204020203" pitchFamily="34" charset="-122"/>
              <a:ea typeface="微软雅黑 Light" panose="020B0502040204020203" pitchFamily="34" charset="-122"/>
            </a:rPr>
            <a:t>目的</a:t>
          </a:r>
        </a:p>
      </dgm:t>
    </dgm:pt>
    <dgm:pt modelId="{5F88A179-9FE8-41E8-9A37-6351F070B61C}" cxnId="{D60DF982-48DB-4B76-B6A5-9D9AE092F893}"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DD8560FF-0235-47C7-929E-4404CEA1C89D}" cxnId="{D60DF982-48DB-4B76-B6A5-9D9AE092F893}"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0097C244-F598-49B2-BF16-6CFF156F16FD}">
      <dgm:prSet phldrT="[文本]"/>
      <dgm:spPr/>
      <dgm:t>
        <a:bodyPr/>
        <a:lstStyle/>
        <a:p>
          <a:r>
            <a:rPr lang="en-US" altLang="zh-CN" dirty="0">
              <a:latin typeface="微软雅黑 Light" panose="020B0502040204020203" pitchFamily="34" charset="-122"/>
              <a:ea typeface="微软雅黑 Light" panose="020B0502040204020203" pitchFamily="34" charset="-122"/>
            </a:rPr>
            <a:t>How to do</a:t>
          </a:r>
        </a:p>
        <a:p>
          <a:r>
            <a:rPr lang="zh-CN" altLang="en-US" dirty="0">
              <a:latin typeface="微软雅黑 Light" panose="020B0502040204020203" pitchFamily="34" charset="-122"/>
              <a:ea typeface="微软雅黑 Light" panose="020B0502040204020203" pitchFamily="34" charset="-122"/>
            </a:rPr>
            <a:t>做的方法是什么</a:t>
          </a:r>
        </a:p>
      </dgm:t>
    </dgm:pt>
    <dgm:pt modelId="{9B612844-69CB-4945-8838-E7AEF0294F50}" cxnId="{DD33BAC0-FD27-4D39-BCD7-E42DAF86FF27}"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9E22AD5D-5078-4C81-ADAB-FAE56D1AAC11}" cxnId="{DD33BAC0-FD27-4D39-BCD7-E42DAF86FF27}"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F18796C5-8415-4942-9A64-87D2B51307BB}">
      <dgm:prSet phldrT="[文本]"/>
      <dgm:spPr/>
      <dgm:t>
        <a:bodyPr/>
        <a:lstStyle/>
        <a:p>
          <a:r>
            <a:rPr lang="en-US" altLang="zh-CN" dirty="0">
              <a:latin typeface="微软雅黑 Light" panose="020B0502040204020203" pitchFamily="34" charset="-122"/>
              <a:ea typeface="微软雅黑 Light" panose="020B0502040204020203" pitchFamily="34" charset="-122"/>
            </a:rPr>
            <a:t>How much</a:t>
          </a:r>
        </a:p>
        <a:p>
          <a:r>
            <a:rPr lang="zh-CN" altLang="en-US" dirty="0">
              <a:latin typeface="微软雅黑 Light" panose="020B0502040204020203" pitchFamily="34" charset="-122"/>
              <a:ea typeface="微软雅黑 Light" panose="020B0502040204020203" pitchFamily="34" charset="-122"/>
            </a:rPr>
            <a:t>做到什么程度和质量</a:t>
          </a:r>
        </a:p>
      </dgm:t>
    </dgm:pt>
    <dgm:pt modelId="{E8F6D722-30C2-4B30-919E-124AEABA6FD7}" cxnId="{EC039EE9-D94F-4031-B7CA-196BB3F3C4A0}"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076D93CF-3605-4805-8DAE-481673AD202B}" cxnId="{EC039EE9-D94F-4031-B7CA-196BB3F3C4A0}"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E7D0D8CD-BDF5-4624-9F4C-9DF5ED9CA0A5}" type="pres">
      <dgm:prSet presAssocID="{AC3E0E5A-64AA-43D3-A96C-D78B9F5655EE}" presName="Name0" presStyleCnt="0">
        <dgm:presLayoutVars>
          <dgm:chMax val="1"/>
          <dgm:dir/>
          <dgm:animLvl val="ctr"/>
          <dgm:resizeHandles val="exact"/>
        </dgm:presLayoutVars>
      </dgm:prSet>
      <dgm:spPr/>
    </dgm:pt>
    <dgm:pt modelId="{801D0ADA-CA7F-4F03-B9D1-2A92DB09095E}" type="pres">
      <dgm:prSet presAssocID="{6D0BB12A-DBFD-4D75-91A5-6A5F1A6C8FA8}" presName="centerShape" presStyleLbl="node0" presStyleIdx="0" presStyleCnt="1"/>
      <dgm:spPr/>
    </dgm:pt>
    <dgm:pt modelId="{7AD342E4-BE8F-4E92-8E1F-36FE94C6E2D4}" type="pres">
      <dgm:prSet presAssocID="{8715F8FD-6258-4B81-9978-D71AF1AC3C0A}" presName="parTrans" presStyleLbl="sibTrans2D1" presStyleIdx="0" presStyleCnt="7"/>
      <dgm:spPr/>
    </dgm:pt>
    <dgm:pt modelId="{E68B143E-BC1D-457D-B35F-DB093A9F1952}" type="pres">
      <dgm:prSet presAssocID="{8715F8FD-6258-4B81-9978-D71AF1AC3C0A}" presName="connectorText" presStyleLbl="sibTrans2D1" presStyleIdx="0" presStyleCnt="7"/>
      <dgm:spPr/>
    </dgm:pt>
    <dgm:pt modelId="{867340F0-3CE4-4B44-8603-DF84AAB4089D}" type="pres">
      <dgm:prSet presAssocID="{19F58630-8E05-4B09-A435-BA02A253DFD2}" presName="node" presStyleLbl="node1" presStyleIdx="0" presStyleCnt="7">
        <dgm:presLayoutVars>
          <dgm:bulletEnabled val="1"/>
        </dgm:presLayoutVars>
      </dgm:prSet>
      <dgm:spPr/>
    </dgm:pt>
    <dgm:pt modelId="{863ABE6B-943D-4965-A01F-E56029FB7A3B}" type="pres">
      <dgm:prSet presAssocID="{7504D6C2-EFC7-46A3-9795-88729441BF9B}" presName="parTrans" presStyleLbl="sibTrans2D1" presStyleIdx="1" presStyleCnt="7"/>
      <dgm:spPr/>
    </dgm:pt>
    <dgm:pt modelId="{53293CEF-A0E8-45C7-A914-6293F93E75D6}" type="pres">
      <dgm:prSet presAssocID="{7504D6C2-EFC7-46A3-9795-88729441BF9B}" presName="connectorText" presStyleLbl="sibTrans2D1" presStyleIdx="1" presStyleCnt="7"/>
      <dgm:spPr/>
    </dgm:pt>
    <dgm:pt modelId="{B7E1A4BB-D508-4081-BF48-40B6B5100B14}" type="pres">
      <dgm:prSet presAssocID="{1531E66C-174D-45BF-B4F0-2EFB0ADDFA6C}" presName="node" presStyleLbl="node1" presStyleIdx="1" presStyleCnt="7">
        <dgm:presLayoutVars>
          <dgm:bulletEnabled val="1"/>
        </dgm:presLayoutVars>
      </dgm:prSet>
      <dgm:spPr/>
    </dgm:pt>
    <dgm:pt modelId="{4F8B335D-F6A5-40BA-B0AA-0F0E93CE42FB}" type="pres">
      <dgm:prSet presAssocID="{9F17E76F-86E0-486F-A8B8-A16610AAF6CB}" presName="parTrans" presStyleLbl="sibTrans2D1" presStyleIdx="2" presStyleCnt="7"/>
      <dgm:spPr/>
    </dgm:pt>
    <dgm:pt modelId="{D838A3EF-9B7E-4597-A1DA-ABB781D0E7E0}" type="pres">
      <dgm:prSet presAssocID="{9F17E76F-86E0-486F-A8B8-A16610AAF6CB}" presName="connectorText" presStyleLbl="sibTrans2D1" presStyleIdx="2" presStyleCnt="7"/>
      <dgm:spPr/>
    </dgm:pt>
    <dgm:pt modelId="{F9FC7FE3-AA3A-415A-9801-51FB1900B609}" type="pres">
      <dgm:prSet presAssocID="{A85D71C1-7A41-4A45-B21B-9713C4DC5B48}" presName="node" presStyleLbl="node1" presStyleIdx="2" presStyleCnt="7">
        <dgm:presLayoutVars>
          <dgm:bulletEnabled val="1"/>
        </dgm:presLayoutVars>
      </dgm:prSet>
      <dgm:spPr/>
    </dgm:pt>
    <dgm:pt modelId="{ED37C250-678D-44F3-AA68-67C2B62F4E5E}" type="pres">
      <dgm:prSet presAssocID="{779BCFBD-1F8A-498A-BA9D-F94D556A2E67}" presName="parTrans" presStyleLbl="sibTrans2D1" presStyleIdx="3" presStyleCnt="7"/>
      <dgm:spPr/>
    </dgm:pt>
    <dgm:pt modelId="{2887DFE8-73C7-4241-883D-2EF20207AC7F}" type="pres">
      <dgm:prSet presAssocID="{779BCFBD-1F8A-498A-BA9D-F94D556A2E67}" presName="connectorText" presStyleLbl="sibTrans2D1" presStyleIdx="3" presStyleCnt="7"/>
      <dgm:spPr/>
    </dgm:pt>
    <dgm:pt modelId="{584CD9E9-7B00-4D56-8999-F65526854801}" type="pres">
      <dgm:prSet presAssocID="{E6EEF31A-AA11-4D6A-93EF-3D1550F66452}" presName="node" presStyleLbl="node1" presStyleIdx="3" presStyleCnt="7">
        <dgm:presLayoutVars>
          <dgm:bulletEnabled val="1"/>
        </dgm:presLayoutVars>
      </dgm:prSet>
      <dgm:spPr/>
    </dgm:pt>
    <dgm:pt modelId="{6A065104-11E3-4F61-B258-ABBB03B3B716}" type="pres">
      <dgm:prSet presAssocID="{9B612844-69CB-4945-8838-E7AEF0294F50}" presName="parTrans" presStyleLbl="sibTrans2D1" presStyleIdx="4" presStyleCnt="7"/>
      <dgm:spPr/>
    </dgm:pt>
    <dgm:pt modelId="{6B451D7F-AD84-4FCA-883D-C3F5CE790532}" type="pres">
      <dgm:prSet presAssocID="{9B612844-69CB-4945-8838-E7AEF0294F50}" presName="connectorText" presStyleLbl="sibTrans2D1" presStyleIdx="4" presStyleCnt="7"/>
      <dgm:spPr/>
    </dgm:pt>
    <dgm:pt modelId="{64770758-BC2C-4298-B54A-D2A284CCAB50}" type="pres">
      <dgm:prSet presAssocID="{0097C244-F598-49B2-BF16-6CFF156F16FD}" presName="node" presStyleLbl="node1" presStyleIdx="4" presStyleCnt="7">
        <dgm:presLayoutVars>
          <dgm:bulletEnabled val="1"/>
        </dgm:presLayoutVars>
      </dgm:prSet>
      <dgm:spPr/>
    </dgm:pt>
    <dgm:pt modelId="{CA640197-483E-4383-B4AF-74B7670E92E0}" type="pres">
      <dgm:prSet presAssocID="{E8F6D722-30C2-4B30-919E-124AEABA6FD7}" presName="parTrans" presStyleLbl="sibTrans2D1" presStyleIdx="5" presStyleCnt="7"/>
      <dgm:spPr/>
    </dgm:pt>
    <dgm:pt modelId="{363F84AB-EBAB-4538-BA8C-87A4A0E3A6BC}" type="pres">
      <dgm:prSet presAssocID="{E8F6D722-30C2-4B30-919E-124AEABA6FD7}" presName="connectorText" presStyleLbl="sibTrans2D1" presStyleIdx="5" presStyleCnt="7"/>
      <dgm:spPr/>
    </dgm:pt>
    <dgm:pt modelId="{506D3E2E-E5EA-4A46-8951-1A40512E9750}" type="pres">
      <dgm:prSet presAssocID="{F18796C5-8415-4942-9A64-87D2B51307BB}" presName="node" presStyleLbl="node1" presStyleIdx="5" presStyleCnt="7">
        <dgm:presLayoutVars>
          <dgm:bulletEnabled val="1"/>
        </dgm:presLayoutVars>
      </dgm:prSet>
      <dgm:spPr/>
    </dgm:pt>
    <dgm:pt modelId="{C8936ACD-9821-42BB-94C4-64F2C4AD9473}" type="pres">
      <dgm:prSet presAssocID="{5F88A179-9FE8-41E8-9A37-6351F070B61C}" presName="parTrans" presStyleLbl="sibTrans2D1" presStyleIdx="6" presStyleCnt="7"/>
      <dgm:spPr/>
    </dgm:pt>
    <dgm:pt modelId="{389C8CC9-CB4E-4EC4-B702-973025F5610D}" type="pres">
      <dgm:prSet presAssocID="{5F88A179-9FE8-41E8-9A37-6351F070B61C}" presName="connectorText" presStyleLbl="sibTrans2D1" presStyleIdx="6" presStyleCnt="7"/>
      <dgm:spPr/>
    </dgm:pt>
    <dgm:pt modelId="{60344782-602C-420A-B21E-18C7948C4376}" type="pres">
      <dgm:prSet presAssocID="{D7A5FD9C-09E7-4E10-9B5C-9DABBA71EFCF}" presName="node" presStyleLbl="node1" presStyleIdx="6" presStyleCnt="7">
        <dgm:presLayoutVars>
          <dgm:bulletEnabled val="1"/>
        </dgm:presLayoutVars>
      </dgm:prSet>
      <dgm:spPr/>
    </dgm:pt>
  </dgm:ptLst>
  <dgm:cxnLst>
    <dgm:cxn modelId="{7C204D07-E73A-407A-B14B-3C9FB0AC53C9}" type="presOf" srcId="{9F17E76F-86E0-486F-A8B8-A16610AAF6CB}" destId="{4F8B335D-F6A5-40BA-B0AA-0F0E93CE42FB}" srcOrd="0" destOrd="0" presId="urn:microsoft.com/office/officeart/2005/8/layout/radial5"/>
    <dgm:cxn modelId="{EE32F00D-0B22-4EBF-B782-59C88EEBA7CF}" type="presOf" srcId="{779BCFBD-1F8A-498A-BA9D-F94D556A2E67}" destId="{2887DFE8-73C7-4241-883D-2EF20207AC7F}" srcOrd="1" destOrd="0" presId="urn:microsoft.com/office/officeart/2005/8/layout/radial5"/>
    <dgm:cxn modelId="{CF2AEA0E-7924-4C6B-8732-3F0DE883C3F0}" type="presOf" srcId="{8715F8FD-6258-4B81-9978-D71AF1AC3C0A}" destId="{E68B143E-BC1D-457D-B35F-DB093A9F1952}" srcOrd="1" destOrd="0" presId="urn:microsoft.com/office/officeart/2005/8/layout/radial5"/>
    <dgm:cxn modelId="{0182000F-9C6C-4DC6-A421-3423105F1BD8}" type="presOf" srcId="{779BCFBD-1F8A-498A-BA9D-F94D556A2E67}" destId="{ED37C250-678D-44F3-AA68-67C2B62F4E5E}" srcOrd="0" destOrd="0" presId="urn:microsoft.com/office/officeart/2005/8/layout/radial5"/>
    <dgm:cxn modelId="{4626E811-83F9-48D3-9F70-548E52315FCF}" type="presOf" srcId="{E8F6D722-30C2-4B30-919E-124AEABA6FD7}" destId="{CA640197-483E-4383-B4AF-74B7670E92E0}" srcOrd="0" destOrd="0" presId="urn:microsoft.com/office/officeart/2005/8/layout/radial5"/>
    <dgm:cxn modelId="{70ADE319-5F4A-4565-9EA4-C28F9B24300F}" type="presOf" srcId="{6D0BB12A-DBFD-4D75-91A5-6A5F1A6C8FA8}" destId="{801D0ADA-CA7F-4F03-B9D1-2A92DB09095E}" srcOrd="0" destOrd="0" presId="urn:microsoft.com/office/officeart/2005/8/layout/radial5"/>
    <dgm:cxn modelId="{65BCD52A-2474-4937-9B0E-BD0B10EC87CD}" type="presOf" srcId="{D7A5FD9C-09E7-4E10-9B5C-9DABBA71EFCF}" destId="{60344782-602C-420A-B21E-18C7948C4376}" srcOrd="0" destOrd="0" presId="urn:microsoft.com/office/officeart/2005/8/layout/radial5"/>
    <dgm:cxn modelId="{C5D1BF31-F6B0-486F-A696-193495392288}" type="presOf" srcId="{F18796C5-8415-4942-9A64-87D2B51307BB}" destId="{506D3E2E-E5EA-4A46-8951-1A40512E9750}" srcOrd="0" destOrd="0" presId="urn:microsoft.com/office/officeart/2005/8/layout/radial5"/>
    <dgm:cxn modelId="{F1007033-0BEE-428B-B646-0FE14C43A6A1}" type="presOf" srcId="{9B612844-69CB-4945-8838-E7AEF0294F50}" destId="{6B451D7F-AD84-4FCA-883D-C3F5CE790532}" srcOrd="1" destOrd="0" presId="urn:microsoft.com/office/officeart/2005/8/layout/radial5"/>
    <dgm:cxn modelId="{F1D8F93D-A086-4B48-8E5D-2CE5E40522E3}" type="presOf" srcId="{AC3E0E5A-64AA-43D3-A96C-D78B9F5655EE}" destId="{E7D0D8CD-BDF5-4624-9F4C-9DF5ED9CA0A5}" srcOrd="0" destOrd="0" presId="urn:microsoft.com/office/officeart/2005/8/layout/radial5"/>
    <dgm:cxn modelId="{E1242862-3B57-49BD-AC34-22521AA5A650}" type="presOf" srcId="{5F88A179-9FE8-41E8-9A37-6351F070B61C}" destId="{C8936ACD-9821-42BB-94C4-64F2C4AD9473}" srcOrd="0" destOrd="0" presId="urn:microsoft.com/office/officeart/2005/8/layout/radial5"/>
    <dgm:cxn modelId="{55176B44-2E92-410A-A45E-2706FA232288}" type="presOf" srcId="{7504D6C2-EFC7-46A3-9795-88729441BF9B}" destId="{863ABE6B-943D-4965-A01F-E56029FB7A3B}" srcOrd="0" destOrd="0" presId="urn:microsoft.com/office/officeart/2005/8/layout/radial5"/>
    <dgm:cxn modelId="{18C40448-D6D3-401A-9A2D-3F98F9839450}" type="presOf" srcId="{9B612844-69CB-4945-8838-E7AEF0294F50}" destId="{6A065104-11E3-4F61-B258-ABBB03B3B716}" srcOrd="0" destOrd="0" presId="urn:microsoft.com/office/officeart/2005/8/layout/radial5"/>
    <dgm:cxn modelId="{44826649-DA12-478E-99C1-DFBC97BE9C4A}" srcId="{AC3E0E5A-64AA-43D3-A96C-D78B9F5655EE}" destId="{6D0BB12A-DBFD-4D75-91A5-6A5F1A6C8FA8}" srcOrd="0" destOrd="0" parTransId="{FC6A73E1-10D7-4055-9E22-663B352BD43C}" sibTransId="{466FFB50-BA81-4DC3-9481-50C80A569D2A}"/>
    <dgm:cxn modelId="{D60DF982-48DB-4B76-B6A5-9D9AE092F893}" srcId="{6D0BB12A-DBFD-4D75-91A5-6A5F1A6C8FA8}" destId="{D7A5FD9C-09E7-4E10-9B5C-9DABBA71EFCF}" srcOrd="6" destOrd="0" parTransId="{5F88A179-9FE8-41E8-9A37-6351F070B61C}" sibTransId="{DD8560FF-0235-47C7-929E-4404CEA1C89D}"/>
    <dgm:cxn modelId="{D9CA838D-AA7B-42F0-BDF8-EE9F6AFA086A}" type="presOf" srcId="{1531E66C-174D-45BF-B4F0-2EFB0ADDFA6C}" destId="{B7E1A4BB-D508-4081-BF48-40B6B5100B14}" srcOrd="0" destOrd="0" presId="urn:microsoft.com/office/officeart/2005/8/layout/radial5"/>
    <dgm:cxn modelId="{C8ED8B8F-1055-4A82-97A2-9C956A056CA5}" type="presOf" srcId="{9F17E76F-86E0-486F-A8B8-A16610AAF6CB}" destId="{D838A3EF-9B7E-4597-A1DA-ABB781D0E7E0}" srcOrd="1" destOrd="0" presId="urn:microsoft.com/office/officeart/2005/8/layout/radial5"/>
    <dgm:cxn modelId="{E83ACAA5-3F80-4BAD-A4FB-A2827615AC30}" type="presOf" srcId="{E6EEF31A-AA11-4D6A-93EF-3D1550F66452}" destId="{584CD9E9-7B00-4D56-8999-F65526854801}" srcOrd="0" destOrd="0" presId="urn:microsoft.com/office/officeart/2005/8/layout/radial5"/>
    <dgm:cxn modelId="{91DBCAAE-3534-4491-A79B-9EEF2A44746C}" type="presOf" srcId="{8715F8FD-6258-4B81-9978-D71AF1AC3C0A}" destId="{7AD342E4-BE8F-4E92-8E1F-36FE94C6E2D4}" srcOrd="0" destOrd="0" presId="urn:microsoft.com/office/officeart/2005/8/layout/radial5"/>
    <dgm:cxn modelId="{CEDAC2AF-F493-44FD-9BA8-62CFBD439195}" type="presOf" srcId="{7504D6C2-EFC7-46A3-9795-88729441BF9B}" destId="{53293CEF-A0E8-45C7-A914-6293F93E75D6}" srcOrd="1" destOrd="0" presId="urn:microsoft.com/office/officeart/2005/8/layout/radial5"/>
    <dgm:cxn modelId="{27ED1CBD-261D-461E-8964-E1088ABFF5A7}" srcId="{6D0BB12A-DBFD-4D75-91A5-6A5F1A6C8FA8}" destId="{1531E66C-174D-45BF-B4F0-2EFB0ADDFA6C}" srcOrd="1" destOrd="0" parTransId="{7504D6C2-EFC7-46A3-9795-88729441BF9B}" sibTransId="{DD610A23-6A10-45A5-A614-E79B4862316D}"/>
    <dgm:cxn modelId="{DD33BAC0-FD27-4D39-BCD7-E42DAF86FF27}" srcId="{6D0BB12A-DBFD-4D75-91A5-6A5F1A6C8FA8}" destId="{0097C244-F598-49B2-BF16-6CFF156F16FD}" srcOrd="4" destOrd="0" parTransId="{9B612844-69CB-4945-8838-E7AEF0294F50}" sibTransId="{9E22AD5D-5078-4C81-ADAB-FAE56D1AAC11}"/>
    <dgm:cxn modelId="{36EB10C4-750D-4AF5-B451-5113AA5F2A46}" type="presOf" srcId="{0097C244-F598-49B2-BF16-6CFF156F16FD}" destId="{64770758-BC2C-4298-B54A-D2A284CCAB50}" srcOrd="0" destOrd="0" presId="urn:microsoft.com/office/officeart/2005/8/layout/radial5"/>
    <dgm:cxn modelId="{4F7485C4-E09A-4D82-B6A9-1C7A420E3AB5}" type="presOf" srcId="{A85D71C1-7A41-4A45-B21B-9713C4DC5B48}" destId="{F9FC7FE3-AA3A-415A-9801-51FB1900B609}" srcOrd="0" destOrd="0" presId="urn:microsoft.com/office/officeart/2005/8/layout/radial5"/>
    <dgm:cxn modelId="{E05332C7-5298-4107-9746-727D8D35CAFA}" type="presOf" srcId="{19F58630-8E05-4B09-A435-BA02A253DFD2}" destId="{867340F0-3CE4-4B44-8603-DF84AAB4089D}" srcOrd="0" destOrd="0" presId="urn:microsoft.com/office/officeart/2005/8/layout/radial5"/>
    <dgm:cxn modelId="{904A4DCD-72A7-4BDC-A7FC-B9240E61E5EB}" srcId="{6D0BB12A-DBFD-4D75-91A5-6A5F1A6C8FA8}" destId="{19F58630-8E05-4B09-A435-BA02A253DFD2}" srcOrd="0" destOrd="0" parTransId="{8715F8FD-6258-4B81-9978-D71AF1AC3C0A}" sibTransId="{3B0A7E1A-DE1F-4199-800D-080E45375593}"/>
    <dgm:cxn modelId="{E951E9D0-9044-4BFB-9CAD-4FFA6CE6808D}" type="presOf" srcId="{E8F6D722-30C2-4B30-919E-124AEABA6FD7}" destId="{363F84AB-EBAB-4538-BA8C-87A4A0E3A6BC}" srcOrd="1" destOrd="0" presId="urn:microsoft.com/office/officeart/2005/8/layout/radial5"/>
    <dgm:cxn modelId="{468EA0E0-EF31-4746-8F59-E4C1BF6E0DC5}" srcId="{6D0BB12A-DBFD-4D75-91A5-6A5F1A6C8FA8}" destId="{A85D71C1-7A41-4A45-B21B-9713C4DC5B48}" srcOrd="2" destOrd="0" parTransId="{9F17E76F-86E0-486F-A8B8-A16610AAF6CB}" sibTransId="{C2AD24FD-5620-443E-B232-FCEC5CD52736}"/>
    <dgm:cxn modelId="{1EDDACE3-AAC2-4C54-897D-98693C013006}" type="presOf" srcId="{5F88A179-9FE8-41E8-9A37-6351F070B61C}" destId="{389C8CC9-CB4E-4EC4-B702-973025F5610D}" srcOrd="1" destOrd="0" presId="urn:microsoft.com/office/officeart/2005/8/layout/radial5"/>
    <dgm:cxn modelId="{EC039EE9-D94F-4031-B7CA-196BB3F3C4A0}" srcId="{6D0BB12A-DBFD-4D75-91A5-6A5F1A6C8FA8}" destId="{F18796C5-8415-4942-9A64-87D2B51307BB}" srcOrd="5" destOrd="0" parTransId="{E8F6D722-30C2-4B30-919E-124AEABA6FD7}" sibTransId="{076D93CF-3605-4805-8DAE-481673AD202B}"/>
    <dgm:cxn modelId="{216BE0F8-2F02-4A39-8259-1ABBB935A909}" srcId="{6D0BB12A-DBFD-4D75-91A5-6A5F1A6C8FA8}" destId="{E6EEF31A-AA11-4D6A-93EF-3D1550F66452}" srcOrd="3" destOrd="0" parTransId="{779BCFBD-1F8A-498A-BA9D-F94D556A2E67}" sibTransId="{2683EEF0-2CD2-4C74-AAAB-CABCB4A4BEB3}"/>
    <dgm:cxn modelId="{2093B590-89F9-4AAF-A040-BA8485D1D174}" type="presParOf" srcId="{E7D0D8CD-BDF5-4624-9F4C-9DF5ED9CA0A5}" destId="{801D0ADA-CA7F-4F03-B9D1-2A92DB09095E}" srcOrd="0" destOrd="0" presId="urn:microsoft.com/office/officeart/2005/8/layout/radial5"/>
    <dgm:cxn modelId="{0F7BD712-4EC1-49B3-84F5-F53004847307}" type="presParOf" srcId="{E7D0D8CD-BDF5-4624-9F4C-9DF5ED9CA0A5}" destId="{7AD342E4-BE8F-4E92-8E1F-36FE94C6E2D4}" srcOrd="1" destOrd="0" presId="urn:microsoft.com/office/officeart/2005/8/layout/radial5"/>
    <dgm:cxn modelId="{2A221111-B778-430A-A900-0676DD1CBD80}" type="presParOf" srcId="{7AD342E4-BE8F-4E92-8E1F-36FE94C6E2D4}" destId="{E68B143E-BC1D-457D-B35F-DB093A9F1952}" srcOrd="0" destOrd="0" presId="urn:microsoft.com/office/officeart/2005/8/layout/radial5"/>
    <dgm:cxn modelId="{6BF8C3A0-B4B4-4438-872F-522777B5EA11}" type="presParOf" srcId="{E7D0D8CD-BDF5-4624-9F4C-9DF5ED9CA0A5}" destId="{867340F0-3CE4-4B44-8603-DF84AAB4089D}" srcOrd="2" destOrd="0" presId="urn:microsoft.com/office/officeart/2005/8/layout/radial5"/>
    <dgm:cxn modelId="{16FF99C8-455E-4F19-964B-E37613E65E0F}" type="presParOf" srcId="{E7D0D8CD-BDF5-4624-9F4C-9DF5ED9CA0A5}" destId="{863ABE6B-943D-4965-A01F-E56029FB7A3B}" srcOrd="3" destOrd="0" presId="urn:microsoft.com/office/officeart/2005/8/layout/radial5"/>
    <dgm:cxn modelId="{E32DEF0F-B6F7-4C18-8EE8-C764DEB5B9C7}" type="presParOf" srcId="{863ABE6B-943D-4965-A01F-E56029FB7A3B}" destId="{53293CEF-A0E8-45C7-A914-6293F93E75D6}" srcOrd="0" destOrd="0" presId="urn:microsoft.com/office/officeart/2005/8/layout/radial5"/>
    <dgm:cxn modelId="{CDF93ADD-B1F0-40AB-B8A7-583AC41A6508}" type="presParOf" srcId="{E7D0D8CD-BDF5-4624-9F4C-9DF5ED9CA0A5}" destId="{B7E1A4BB-D508-4081-BF48-40B6B5100B14}" srcOrd="4" destOrd="0" presId="urn:microsoft.com/office/officeart/2005/8/layout/radial5"/>
    <dgm:cxn modelId="{DB9350CC-E555-4420-B2D9-D693A2F4B001}" type="presParOf" srcId="{E7D0D8CD-BDF5-4624-9F4C-9DF5ED9CA0A5}" destId="{4F8B335D-F6A5-40BA-B0AA-0F0E93CE42FB}" srcOrd="5" destOrd="0" presId="urn:microsoft.com/office/officeart/2005/8/layout/radial5"/>
    <dgm:cxn modelId="{1199719B-F783-40EB-AC1E-85A6B3B02309}" type="presParOf" srcId="{4F8B335D-F6A5-40BA-B0AA-0F0E93CE42FB}" destId="{D838A3EF-9B7E-4597-A1DA-ABB781D0E7E0}" srcOrd="0" destOrd="0" presId="urn:microsoft.com/office/officeart/2005/8/layout/radial5"/>
    <dgm:cxn modelId="{B29E42D2-FB90-4B17-A90B-4A9ED0F4DC25}" type="presParOf" srcId="{E7D0D8CD-BDF5-4624-9F4C-9DF5ED9CA0A5}" destId="{F9FC7FE3-AA3A-415A-9801-51FB1900B609}" srcOrd="6" destOrd="0" presId="urn:microsoft.com/office/officeart/2005/8/layout/radial5"/>
    <dgm:cxn modelId="{7CF5D98F-33E5-4628-8A6F-7ED82A5D3407}" type="presParOf" srcId="{E7D0D8CD-BDF5-4624-9F4C-9DF5ED9CA0A5}" destId="{ED37C250-678D-44F3-AA68-67C2B62F4E5E}" srcOrd="7" destOrd="0" presId="urn:microsoft.com/office/officeart/2005/8/layout/radial5"/>
    <dgm:cxn modelId="{922DD6AE-061C-43B1-A672-803E5D7D8083}" type="presParOf" srcId="{ED37C250-678D-44F3-AA68-67C2B62F4E5E}" destId="{2887DFE8-73C7-4241-883D-2EF20207AC7F}" srcOrd="0" destOrd="0" presId="urn:microsoft.com/office/officeart/2005/8/layout/radial5"/>
    <dgm:cxn modelId="{6629CDAE-8273-4170-B5C2-A3CA5EB62188}" type="presParOf" srcId="{E7D0D8CD-BDF5-4624-9F4C-9DF5ED9CA0A5}" destId="{584CD9E9-7B00-4D56-8999-F65526854801}" srcOrd="8" destOrd="0" presId="urn:microsoft.com/office/officeart/2005/8/layout/radial5"/>
    <dgm:cxn modelId="{ACB51972-149D-4986-905F-F50B90606375}" type="presParOf" srcId="{E7D0D8CD-BDF5-4624-9F4C-9DF5ED9CA0A5}" destId="{6A065104-11E3-4F61-B258-ABBB03B3B716}" srcOrd="9" destOrd="0" presId="urn:microsoft.com/office/officeart/2005/8/layout/radial5"/>
    <dgm:cxn modelId="{D0AB1B21-60C3-4555-8652-A86585B27E89}" type="presParOf" srcId="{6A065104-11E3-4F61-B258-ABBB03B3B716}" destId="{6B451D7F-AD84-4FCA-883D-C3F5CE790532}" srcOrd="0" destOrd="0" presId="urn:microsoft.com/office/officeart/2005/8/layout/radial5"/>
    <dgm:cxn modelId="{F9BD68E9-6A1C-45C5-AE9D-BD37DBC54167}" type="presParOf" srcId="{E7D0D8CD-BDF5-4624-9F4C-9DF5ED9CA0A5}" destId="{64770758-BC2C-4298-B54A-D2A284CCAB50}" srcOrd="10" destOrd="0" presId="urn:microsoft.com/office/officeart/2005/8/layout/radial5"/>
    <dgm:cxn modelId="{DDF4A51E-09F8-46AC-BABC-625CCF1FCF42}" type="presParOf" srcId="{E7D0D8CD-BDF5-4624-9F4C-9DF5ED9CA0A5}" destId="{CA640197-483E-4383-B4AF-74B7670E92E0}" srcOrd="11" destOrd="0" presId="urn:microsoft.com/office/officeart/2005/8/layout/radial5"/>
    <dgm:cxn modelId="{1FF4E575-43F2-4A03-AEFD-011B8E5BB712}" type="presParOf" srcId="{CA640197-483E-4383-B4AF-74B7670E92E0}" destId="{363F84AB-EBAB-4538-BA8C-87A4A0E3A6BC}" srcOrd="0" destOrd="0" presId="urn:microsoft.com/office/officeart/2005/8/layout/radial5"/>
    <dgm:cxn modelId="{2D56DB4E-6F2C-4EAC-8A9F-54A337A47618}" type="presParOf" srcId="{E7D0D8CD-BDF5-4624-9F4C-9DF5ED9CA0A5}" destId="{506D3E2E-E5EA-4A46-8951-1A40512E9750}" srcOrd="12" destOrd="0" presId="urn:microsoft.com/office/officeart/2005/8/layout/radial5"/>
    <dgm:cxn modelId="{959D50ED-F29D-42CC-B9C8-07DBDFF9C931}" type="presParOf" srcId="{E7D0D8CD-BDF5-4624-9F4C-9DF5ED9CA0A5}" destId="{C8936ACD-9821-42BB-94C4-64F2C4AD9473}" srcOrd="13" destOrd="0" presId="urn:microsoft.com/office/officeart/2005/8/layout/radial5"/>
    <dgm:cxn modelId="{FBB4728E-CE3B-4C68-BAF8-D7694C50DAAF}" type="presParOf" srcId="{C8936ACD-9821-42BB-94C4-64F2C4AD9473}" destId="{389C8CC9-CB4E-4EC4-B702-973025F5610D}" srcOrd="0" destOrd="0" presId="urn:microsoft.com/office/officeart/2005/8/layout/radial5"/>
    <dgm:cxn modelId="{7030A37E-245F-447E-841B-51C73EE2FAD8}" type="presParOf" srcId="{E7D0D8CD-BDF5-4624-9F4C-9DF5ED9CA0A5}" destId="{60344782-602C-420A-B21E-18C7948C4376}" srcOrd="14" destOrd="0" presId="urn:microsoft.com/office/officeart/2005/8/layout/radial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6377AF-7318-4CC0-8655-54A4260065C8}" type="doc">
      <dgm:prSet loTypeId="urn:microsoft.com/office/officeart/2005/8/layout/chevron2" loCatId="list" qsTypeId="urn:microsoft.com/office/officeart/2005/8/quickstyle/simple5#5" qsCatId="simple" csTypeId="urn:microsoft.com/office/officeart/2005/8/colors/accent1_3#2" csCatId="accent1" phldr="1"/>
      <dgm:spPr/>
      <dgm:t>
        <a:bodyPr/>
        <a:lstStyle/>
        <a:p>
          <a:endParaRPr lang="zh-CN" altLang="en-US"/>
        </a:p>
      </dgm:t>
    </dgm:pt>
    <dgm:pt modelId="{4BAF8133-5347-4B0A-8D27-69849385F3A5}">
      <dgm:prSet phldrT="[文本]" custT="1">
        <dgm:style>
          <a:lnRef idx="1">
            <a:schemeClr val="accent3"/>
          </a:lnRef>
          <a:fillRef idx="3">
            <a:schemeClr val="accent3"/>
          </a:fillRef>
          <a:effectRef idx="2">
            <a:schemeClr val="accent3"/>
          </a:effectRef>
          <a:fontRef idx="minor">
            <a:schemeClr val="lt1"/>
          </a:fontRef>
        </dgm:style>
      </dgm:prSet>
      <dgm:spPr/>
      <dgm:t>
        <a:bodyPr/>
        <a:lstStyle/>
        <a:p>
          <a:r>
            <a:rPr lang="en-US" altLang="zh-CN" sz="2200" b="1">
              <a:solidFill>
                <a:srgbClr val="C00000"/>
              </a:solidFill>
              <a:latin typeface="微软雅黑" panose="020B0503020204020204" pitchFamily="34" charset="-122"/>
              <a:ea typeface="微软雅黑" panose="020B0503020204020204" pitchFamily="34" charset="-122"/>
            </a:rPr>
            <a:t>S</a:t>
          </a:r>
          <a:endParaRPr lang="zh-CN" altLang="en-US" sz="2200" b="1" dirty="0">
            <a:solidFill>
              <a:srgbClr val="C00000"/>
            </a:solidFill>
            <a:latin typeface="微软雅黑" panose="020B0503020204020204" pitchFamily="34" charset="-122"/>
            <a:ea typeface="微软雅黑" panose="020B0503020204020204" pitchFamily="34" charset="-122"/>
          </a:endParaRPr>
        </a:p>
      </dgm:t>
    </dgm:pt>
    <dgm:pt modelId="{7ED64495-3D8D-4306-9CE2-8B72550F8A05}" cxnId="{CA168D6B-7D9C-42E5-95AA-B38A8187687B}"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4B71CACB-6482-4865-8A3E-8BEC3DED60AF}" cxnId="{CA168D6B-7D9C-42E5-95AA-B38A8187687B}"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7FC2A86D-0D4D-452B-A4BE-4FD6DD0DB2B9}">
      <dgm:prSet phldrT="[文本]">
        <dgm:style>
          <a:lnRef idx="1">
            <a:schemeClr val="accent3"/>
          </a:lnRef>
          <a:fillRef idx="3">
            <a:schemeClr val="accent3"/>
          </a:fillRef>
          <a:effectRef idx="2">
            <a:schemeClr val="accent3"/>
          </a:effectRef>
          <a:fontRef idx="minor">
            <a:schemeClr val="lt1"/>
          </a:fontRef>
        </dgm:style>
      </dgm:prSet>
      <dgm:spPr/>
      <dgm:t>
        <a:bodyPr/>
        <a:lstStyle/>
        <a:p>
          <a:r>
            <a:rPr lang="en-US" altLang="zh-CN" dirty="0">
              <a:solidFill>
                <a:schemeClr val="bg1"/>
              </a:solidFill>
              <a:latin typeface="微软雅黑 Light" panose="020B0502040204020203" pitchFamily="34" charset="-122"/>
              <a:ea typeface="微软雅黑 Light" panose="020B0502040204020203" pitchFamily="34" charset="-122"/>
            </a:rPr>
            <a:t>Situation </a:t>
          </a:r>
          <a:r>
            <a:rPr lang="zh-CN" altLang="en-US" dirty="0">
              <a:solidFill>
                <a:schemeClr val="bg1"/>
              </a:solidFill>
              <a:latin typeface="微软雅黑 Light" panose="020B0502040204020203" pitchFamily="34" charset="-122"/>
              <a:ea typeface="微软雅黑 Light" panose="020B0502040204020203" pitchFamily="34" charset="-122"/>
            </a:rPr>
            <a:t>现状</a:t>
          </a:r>
        </a:p>
      </dgm:t>
    </dgm:pt>
    <dgm:pt modelId="{0B205445-6058-471D-8AFF-BC0C84013FB1}" cxnId="{7924EE44-05F0-476D-9415-A2BBA873E129}"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C45029BE-7CED-48D6-8285-03778A10C534}" cxnId="{7924EE44-05F0-476D-9415-A2BBA873E129}"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5E068CED-26BC-419C-A58E-BDF659DCBF7C}">
      <dgm:prSet phldrT="[文本]" custT="1">
        <dgm:style>
          <a:lnRef idx="1">
            <a:schemeClr val="accent2"/>
          </a:lnRef>
          <a:fillRef idx="3">
            <a:schemeClr val="accent2"/>
          </a:fillRef>
          <a:effectRef idx="2">
            <a:schemeClr val="accent2"/>
          </a:effectRef>
          <a:fontRef idx="minor">
            <a:schemeClr val="lt1"/>
          </a:fontRef>
        </dgm:style>
      </dgm:prSet>
      <dgm:spPr/>
      <dgm:t>
        <a:bodyPr/>
        <a:lstStyle/>
        <a:p>
          <a:r>
            <a:rPr lang="en-US" altLang="zh-CN" sz="2200" b="1">
              <a:solidFill>
                <a:srgbClr val="C00000"/>
              </a:solidFill>
              <a:latin typeface="微软雅黑" panose="020B0503020204020204" pitchFamily="34" charset="-122"/>
              <a:ea typeface="微软雅黑" panose="020B0503020204020204" pitchFamily="34" charset="-122"/>
            </a:rPr>
            <a:t>I</a:t>
          </a:r>
          <a:endParaRPr lang="en-US" altLang="zh-CN" sz="2200" b="1" dirty="0">
            <a:solidFill>
              <a:srgbClr val="C00000"/>
            </a:solidFill>
            <a:latin typeface="微软雅黑" panose="020B0503020204020204" pitchFamily="34" charset="-122"/>
            <a:ea typeface="微软雅黑" panose="020B0503020204020204" pitchFamily="34" charset="-122"/>
          </a:endParaRPr>
        </a:p>
      </dgm:t>
    </dgm:pt>
    <dgm:pt modelId="{D523E7FA-84D0-4046-9AA3-C754D6E7FA48}" cxnId="{6776F933-1DBA-4A24-B3C6-95260D71968A}"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FEE3C5F6-A57F-4106-A325-E786DC2D9165}" cxnId="{6776F933-1DBA-4A24-B3C6-95260D71968A}"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CCD6627D-45B6-4F3B-B78E-BB172E235813}">
      <dgm:prSet phldrT="[文本]">
        <dgm:style>
          <a:lnRef idx="1">
            <a:schemeClr val="accent2"/>
          </a:lnRef>
          <a:fillRef idx="3">
            <a:schemeClr val="accent2"/>
          </a:fillRef>
          <a:effectRef idx="2">
            <a:schemeClr val="accent2"/>
          </a:effectRef>
          <a:fontRef idx="minor">
            <a:schemeClr val="lt1"/>
          </a:fontRef>
        </dgm:style>
      </dgm:prSet>
      <dgm:spPr/>
      <dgm:t>
        <a:bodyPr/>
        <a:lstStyle/>
        <a:p>
          <a:r>
            <a:rPr lang="en-US" altLang="zh-CN" dirty="0">
              <a:solidFill>
                <a:schemeClr val="bg1"/>
              </a:solidFill>
              <a:latin typeface="微软雅黑 Light" panose="020B0502040204020203" pitchFamily="34" charset="-122"/>
              <a:ea typeface="微软雅黑 Light" panose="020B0502040204020203" pitchFamily="34" charset="-122"/>
            </a:rPr>
            <a:t>Issue </a:t>
          </a:r>
          <a:r>
            <a:rPr lang="zh-CN" altLang="en-US" dirty="0">
              <a:solidFill>
                <a:schemeClr val="bg1"/>
              </a:solidFill>
              <a:latin typeface="微软雅黑 Light" panose="020B0502040204020203" pitchFamily="34" charset="-122"/>
              <a:ea typeface="微软雅黑 Light" panose="020B0502040204020203" pitchFamily="34" charset="-122"/>
            </a:rPr>
            <a:t>问题</a:t>
          </a:r>
        </a:p>
      </dgm:t>
    </dgm:pt>
    <dgm:pt modelId="{3A74A3A2-AB79-4347-A888-1F148B46A707}" cxnId="{DF24B446-5770-4D82-8A6B-AD2DF52FE3E5}"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8B4DAA6E-AD51-4DFB-9A04-BAA1E488A73A}" cxnId="{DF24B446-5770-4D82-8A6B-AD2DF52FE3E5}"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56E07E10-3531-46D8-8F3E-F3ED50B5E783}">
      <dgm:prSet phldrT="[文本]" custT="1">
        <dgm:style>
          <a:lnRef idx="1">
            <a:schemeClr val="accent1"/>
          </a:lnRef>
          <a:fillRef idx="3">
            <a:schemeClr val="accent1"/>
          </a:fillRef>
          <a:effectRef idx="2">
            <a:schemeClr val="accent1"/>
          </a:effectRef>
          <a:fontRef idx="minor">
            <a:schemeClr val="lt1"/>
          </a:fontRef>
        </dgm:style>
      </dgm:prSet>
      <dgm:spPr/>
      <dgm:t>
        <a:bodyPr/>
        <a:lstStyle/>
        <a:p>
          <a:r>
            <a:rPr lang="en-US" altLang="zh-CN" sz="2200" b="1">
              <a:solidFill>
                <a:srgbClr val="C00000"/>
              </a:solidFill>
              <a:latin typeface="微软雅黑" panose="020B0503020204020204" pitchFamily="34" charset="-122"/>
              <a:ea typeface="微软雅黑" panose="020B0503020204020204" pitchFamily="34" charset="-122"/>
            </a:rPr>
            <a:t>R</a:t>
          </a:r>
          <a:endParaRPr lang="zh-CN" altLang="en-US" sz="2200" b="1" dirty="0">
            <a:solidFill>
              <a:srgbClr val="C00000"/>
            </a:solidFill>
            <a:latin typeface="微软雅黑" panose="020B0503020204020204" pitchFamily="34" charset="-122"/>
            <a:ea typeface="微软雅黑" panose="020B0503020204020204" pitchFamily="34" charset="-122"/>
          </a:endParaRPr>
        </a:p>
      </dgm:t>
    </dgm:pt>
    <dgm:pt modelId="{C7269C1D-45FE-4339-882F-8CAD2853E4FD}" cxnId="{46EBE602-5FF1-4FAE-BD04-1C330A670DF5}"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0C3E5B8A-6FCE-41C9-B3FA-538DB238D2FA}" cxnId="{46EBE602-5FF1-4FAE-BD04-1C330A670DF5}"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C3E43CD6-1C03-403F-8ABC-4B25597F70EF}">
      <dgm:prSet phldrT="[文本]">
        <dgm:style>
          <a:lnRef idx="1">
            <a:schemeClr val="accent1"/>
          </a:lnRef>
          <a:fillRef idx="3">
            <a:schemeClr val="accent1"/>
          </a:fillRef>
          <a:effectRef idx="2">
            <a:schemeClr val="accent1"/>
          </a:effectRef>
          <a:fontRef idx="minor">
            <a:schemeClr val="lt1"/>
          </a:fontRef>
        </dgm:style>
      </dgm:prSet>
      <dgm:spPr/>
      <dgm:t>
        <a:bodyPr/>
        <a:lstStyle/>
        <a:p>
          <a:r>
            <a:rPr lang="en-US" altLang="zh-CN" dirty="0">
              <a:solidFill>
                <a:schemeClr val="bg1"/>
              </a:solidFill>
              <a:latin typeface="微软雅黑 Light" panose="020B0502040204020203" pitchFamily="34" charset="-122"/>
              <a:ea typeface="微软雅黑 Light" panose="020B0502040204020203" pitchFamily="34" charset="-122"/>
            </a:rPr>
            <a:t>Recommendation </a:t>
          </a:r>
          <a:r>
            <a:rPr lang="zh-CN" altLang="en-US" dirty="0">
              <a:solidFill>
                <a:schemeClr val="bg1"/>
              </a:solidFill>
              <a:latin typeface="微软雅黑 Light" panose="020B0502040204020203" pitchFamily="34" charset="-122"/>
              <a:ea typeface="微软雅黑 Light" panose="020B0502040204020203" pitchFamily="34" charset="-122"/>
            </a:rPr>
            <a:t>方案及建议</a:t>
          </a:r>
        </a:p>
      </dgm:t>
    </dgm:pt>
    <dgm:pt modelId="{B31A824B-4F4F-43B0-8EFD-E7A695340E63}" cxnId="{A52F4C24-8400-4A36-8BC6-313C47142AA7}" type="parTrans">
      <dgm:prSet/>
      <dgm:spPr/>
      <dgm:t>
        <a:bodyPr/>
        <a:lstStyle/>
        <a:p>
          <a:endParaRPr lang="zh-CN" altLang="en-US">
            <a:solidFill>
              <a:schemeClr val="bg1"/>
            </a:solidFill>
          </a:endParaRPr>
        </a:p>
      </dgm:t>
    </dgm:pt>
    <dgm:pt modelId="{E40558BE-F566-4BEA-AE94-CA1FC171855F}" cxnId="{A52F4C24-8400-4A36-8BC6-313C47142AA7}" type="sibTrans">
      <dgm:prSet/>
      <dgm:spPr/>
      <dgm:t>
        <a:bodyPr/>
        <a:lstStyle/>
        <a:p>
          <a:endParaRPr lang="zh-CN" altLang="en-US">
            <a:solidFill>
              <a:schemeClr val="bg1"/>
            </a:solidFill>
          </a:endParaRPr>
        </a:p>
      </dgm:t>
    </dgm:pt>
    <dgm:pt modelId="{95630DDA-E43A-4180-A7D2-9D1D2C819879}">
      <dgm:prSet phldrT="[文本]">
        <dgm:style>
          <a:lnRef idx="1">
            <a:schemeClr val="accent3"/>
          </a:lnRef>
          <a:fillRef idx="2">
            <a:schemeClr val="accent3"/>
          </a:fillRef>
          <a:effectRef idx="1">
            <a:schemeClr val="accent3"/>
          </a:effectRef>
          <a:fontRef idx="minor">
            <a:schemeClr val="dk1"/>
          </a:fontRef>
        </dgm:style>
      </dgm:prSet>
      <dgm:spPr/>
      <dgm:t>
        <a:bodyPr/>
        <a:lstStyle/>
        <a:p>
          <a:r>
            <a:rPr lang="en-US" altLang="zh-CN" dirty="0">
              <a:solidFill>
                <a:schemeClr val="bg1"/>
              </a:solidFill>
              <a:latin typeface="微软雅黑 Light" panose="020B0502040204020203" pitchFamily="34" charset="-122"/>
              <a:ea typeface="微软雅黑 Light" panose="020B0502040204020203" pitchFamily="34" charset="-122"/>
            </a:rPr>
            <a:t>Objective </a:t>
          </a:r>
          <a:r>
            <a:rPr lang="zh-CN" altLang="en-US" dirty="0">
              <a:solidFill>
                <a:schemeClr val="bg1"/>
              </a:solidFill>
              <a:latin typeface="微软雅黑 Light" panose="020B0502040204020203" pitchFamily="34" charset="-122"/>
              <a:ea typeface="微软雅黑 Light" panose="020B0502040204020203" pitchFamily="34" charset="-122"/>
            </a:rPr>
            <a:t>目标</a:t>
          </a:r>
        </a:p>
      </dgm:t>
    </dgm:pt>
    <dgm:pt modelId="{D59DA79F-DD39-4A9F-86D6-E74E5FA784C4}">
      <dgm:prSet phldrT="[文本]" custT="1">
        <dgm:style>
          <a:lnRef idx="1">
            <a:schemeClr val="accent3"/>
          </a:lnRef>
          <a:fillRef idx="2">
            <a:schemeClr val="accent3"/>
          </a:fillRef>
          <a:effectRef idx="1">
            <a:schemeClr val="accent3"/>
          </a:effectRef>
          <a:fontRef idx="minor">
            <a:schemeClr val="dk1"/>
          </a:fontRef>
        </dgm:style>
      </dgm:prSet>
      <dgm:spPr/>
      <dgm:t>
        <a:bodyPr/>
        <a:lstStyle/>
        <a:p>
          <a:r>
            <a:rPr lang="en-US" altLang="zh-CN" sz="2200" b="1">
              <a:solidFill>
                <a:srgbClr val="C00000"/>
              </a:solidFill>
              <a:latin typeface="微软雅黑" panose="020B0503020204020204" pitchFamily="34" charset="-122"/>
              <a:ea typeface="微软雅黑" panose="020B0503020204020204" pitchFamily="34" charset="-122"/>
            </a:rPr>
            <a:t>O</a:t>
          </a:r>
          <a:endParaRPr lang="en-US" altLang="zh-CN" sz="2200" b="1" dirty="0">
            <a:solidFill>
              <a:srgbClr val="C00000"/>
            </a:solidFill>
            <a:latin typeface="微软雅黑" panose="020B0503020204020204" pitchFamily="34" charset="-122"/>
            <a:ea typeface="微软雅黑" panose="020B0503020204020204" pitchFamily="34" charset="-122"/>
          </a:endParaRPr>
        </a:p>
      </dgm:t>
    </dgm:pt>
    <dgm:pt modelId="{C8EA9C44-DEB1-4308-9C3A-E4EC5D2ECAA4}" cxnId="{05736C04-5524-4ED8-B997-56D75D1EED20}"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F83CF88C-CAAA-40FC-BFE8-6206F0274991}" cxnId="{05736C04-5524-4ED8-B997-56D75D1EED20}"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95527AAB-DD50-44F0-B350-AE0047E7E632}" cxnId="{45C6F7B2-5434-49FA-8A5B-5521202A8236}"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57BC7BEC-A314-4EA3-AEBA-2206C02C0CAE}" cxnId="{45C6F7B2-5434-49FA-8A5B-5521202A8236}"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E070FA19-C348-4F01-A8C6-4D1B179D61C1}">
      <dgm:prSet phldrT="[文本]">
        <dgm:style>
          <a:lnRef idx="1">
            <a:schemeClr val="accent3"/>
          </a:lnRef>
          <a:fillRef idx="2">
            <a:schemeClr val="accent3"/>
          </a:fillRef>
          <a:effectRef idx="1">
            <a:schemeClr val="accent3"/>
          </a:effectRef>
          <a:fontRef idx="minor">
            <a:schemeClr val="dk1"/>
          </a:fontRef>
        </dgm:style>
      </dgm:prSet>
      <dgm:spPr/>
      <dgm:t>
        <a:bodyPr/>
        <a:lstStyle/>
        <a:p>
          <a:r>
            <a:rPr lang="zh-CN" altLang="en-US" dirty="0">
              <a:solidFill>
                <a:schemeClr val="bg1"/>
              </a:solidFill>
              <a:latin typeface="微软雅黑 Light" panose="020B0502040204020203" pitchFamily="34" charset="-122"/>
              <a:ea typeface="微软雅黑 Light" panose="020B0502040204020203" pitchFamily="34" charset="-122"/>
            </a:rPr>
            <a:t>明确目标及预期</a:t>
          </a:r>
        </a:p>
      </dgm:t>
    </dgm:pt>
    <dgm:pt modelId="{44D1E16D-2C2B-45DB-BDF1-C493EC43E3D7}" cxnId="{F2CD0ACB-70C4-43A2-84CB-C3B9263FDBDC}" type="parTrans">
      <dgm:prSet/>
      <dgm:spPr/>
      <dgm:t>
        <a:bodyPr/>
        <a:lstStyle/>
        <a:p>
          <a:endParaRPr lang="zh-CN" altLang="en-US"/>
        </a:p>
      </dgm:t>
    </dgm:pt>
    <dgm:pt modelId="{4EB61534-D2A9-4F49-B6A1-9346E3AEA267}" cxnId="{F2CD0ACB-70C4-43A2-84CB-C3B9263FDBDC}" type="sibTrans">
      <dgm:prSet/>
      <dgm:spPr/>
      <dgm:t>
        <a:bodyPr/>
        <a:lstStyle/>
        <a:p>
          <a:endParaRPr lang="zh-CN" altLang="en-US"/>
        </a:p>
      </dgm:t>
    </dgm:pt>
    <dgm:pt modelId="{F23CB1F3-A3DC-458F-980E-FD74ED0EB0D0}">
      <dgm:prSet phldrT="[文本]">
        <dgm:style>
          <a:lnRef idx="1">
            <a:schemeClr val="accent3"/>
          </a:lnRef>
          <a:fillRef idx="3">
            <a:schemeClr val="accent3"/>
          </a:fillRef>
          <a:effectRef idx="2">
            <a:schemeClr val="accent3"/>
          </a:effectRef>
          <a:fontRef idx="minor">
            <a:schemeClr val="lt1"/>
          </a:fontRef>
        </dgm:style>
      </dgm:prSet>
      <dgm:spPr/>
      <dgm:t>
        <a:bodyPr/>
        <a:lstStyle/>
        <a:p>
          <a:r>
            <a:rPr lang="zh-CN" altLang="en-US" dirty="0">
              <a:solidFill>
                <a:schemeClr val="bg1"/>
              </a:solidFill>
              <a:latin typeface="微软雅黑 Light" panose="020B0502040204020203" pitchFamily="34" charset="-122"/>
              <a:ea typeface="微软雅黑 Light" panose="020B0502040204020203" pitchFamily="34" charset="-122"/>
            </a:rPr>
            <a:t>在目标的要求下面，目前的现状</a:t>
          </a:r>
        </a:p>
      </dgm:t>
    </dgm:pt>
    <dgm:pt modelId="{3E1BFB3B-F411-4832-81C7-08E87788C66E}" cxnId="{E74B8E13-A56B-47E9-8DF1-B75018A33E6D}" type="parTrans">
      <dgm:prSet/>
      <dgm:spPr/>
      <dgm:t>
        <a:bodyPr/>
        <a:lstStyle/>
        <a:p>
          <a:endParaRPr lang="zh-CN" altLang="en-US"/>
        </a:p>
      </dgm:t>
    </dgm:pt>
    <dgm:pt modelId="{81801AD6-A6BD-495A-BB78-E3EFC77AA370}" cxnId="{E74B8E13-A56B-47E9-8DF1-B75018A33E6D}" type="sibTrans">
      <dgm:prSet/>
      <dgm:spPr/>
      <dgm:t>
        <a:bodyPr/>
        <a:lstStyle/>
        <a:p>
          <a:endParaRPr lang="zh-CN" altLang="en-US"/>
        </a:p>
      </dgm:t>
    </dgm:pt>
    <dgm:pt modelId="{B6509EC6-9F42-40E7-A52D-CB3AC9E1B1E8}">
      <dgm:prSet phldrT="[文本]">
        <dgm:style>
          <a:lnRef idx="1">
            <a:schemeClr val="accent2"/>
          </a:lnRef>
          <a:fillRef idx="3">
            <a:schemeClr val="accent2"/>
          </a:fillRef>
          <a:effectRef idx="2">
            <a:schemeClr val="accent2"/>
          </a:effectRef>
          <a:fontRef idx="minor">
            <a:schemeClr val="lt1"/>
          </a:fontRef>
        </dgm:style>
      </dgm:prSet>
      <dgm:spPr/>
      <dgm:t>
        <a:bodyPr/>
        <a:lstStyle/>
        <a:p>
          <a:r>
            <a:rPr lang="zh-CN" altLang="en-US" dirty="0">
              <a:solidFill>
                <a:schemeClr val="bg1"/>
              </a:solidFill>
              <a:latin typeface="微软雅黑 Light" panose="020B0502040204020203" pitchFamily="34" charset="-122"/>
              <a:ea typeface="微软雅黑 Light" panose="020B0502040204020203" pitchFamily="34" charset="-122"/>
            </a:rPr>
            <a:t>在现状到达目标中间存在哪些问题</a:t>
          </a:r>
        </a:p>
      </dgm:t>
    </dgm:pt>
    <dgm:pt modelId="{7850DA10-7CC8-4979-AEA1-3C89E779E236}" cxnId="{1D1EC7F8-659D-4DEC-84CE-277517DF0193}" type="parTrans">
      <dgm:prSet/>
      <dgm:spPr/>
      <dgm:t>
        <a:bodyPr/>
        <a:lstStyle/>
        <a:p>
          <a:endParaRPr lang="zh-CN" altLang="en-US"/>
        </a:p>
      </dgm:t>
    </dgm:pt>
    <dgm:pt modelId="{9561D8EB-DD1A-4CD9-ADD0-6BBCF3AD7C14}" cxnId="{1D1EC7F8-659D-4DEC-84CE-277517DF0193}" type="sibTrans">
      <dgm:prSet/>
      <dgm:spPr/>
      <dgm:t>
        <a:bodyPr/>
        <a:lstStyle/>
        <a:p>
          <a:endParaRPr lang="zh-CN" altLang="en-US"/>
        </a:p>
      </dgm:t>
    </dgm:pt>
    <dgm:pt modelId="{E38E930E-6DCE-4C77-BD97-F5822CDA28C9}">
      <dgm:prSet phldrT="[文本]">
        <dgm:style>
          <a:lnRef idx="1">
            <a:schemeClr val="accent1"/>
          </a:lnRef>
          <a:fillRef idx="3">
            <a:schemeClr val="accent1"/>
          </a:fillRef>
          <a:effectRef idx="2">
            <a:schemeClr val="accent1"/>
          </a:effectRef>
          <a:fontRef idx="minor">
            <a:schemeClr val="lt1"/>
          </a:fontRef>
        </dgm:style>
      </dgm:prSet>
      <dgm:spPr/>
      <dgm:t>
        <a:bodyPr/>
        <a:lstStyle/>
        <a:p>
          <a:r>
            <a:rPr lang="zh-CN" altLang="en-US" dirty="0">
              <a:solidFill>
                <a:schemeClr val="bg1"/>
              </a:solidFill>
              <a:latin typeface="微软雅黑 Light" panose="020B0502040204020203" pitchFamily="34" charset="-122"/>
              <a:ea typeface="微软雅黑 Light" panose="020B0502040204020203" pitchFamily="34" charset="-122"/>
            </a:rPr>
            <a:t>结合现状及问题，为了达到目标，有哪些解决方案和建议</a:t>
          </a:r>
        </a:p>
      </dgm:t>
    </dgm:pt>
    <dgm:pt modelId="{9A72BEC2-2A2E-4AA4-A970-12450248DA92}" cxnId="{2FB752EE-D5DD-43F8-BCBF-EA5FCE4AB6CA}" type="parTrans">
      <dgm:prSet/>
      <dgm:spPr/>
      <dgm:t>
        <a:bodyPr/>
        <a:lstStyle/>
        <a:p>
          <a:endParaRPr lang="zh-CN" altLang="en-US"/>
        </a:p>
      </dgm:t>
    </dgm:pt>
    <dgm:pt modelId="{06415AC3-0C40-4B84-B8D6-F94CD2C48267}" cxnId="{2FB752EE-D5DD-43F8-BCBF-EA5FCE4AB6CA}" type="sibTrans">
      <dgm:prSet/>
      <dgm:spPr/>
      <dgm:t>
        <a:bodyPr/>
        <a:lstStyle/>
        <a:p>
          <a:endParaRPr lang="zh-CN" altLang="en-US"/>
        </a:p>
      </dgm:t>
    </dgm:pt>
    <dgm:pt modelId="{C2187873-252D-4EDB-B1B6-4F6456DCF92F}" type="pres">
      <dgm:prSet presAssocID="{2C6377AF-7318-4CC0-8655-54A4260065C8}" presName="linearFlow" presStyleCnt="0">
        <dgm:presLayoutVars>
          <dgm:dir/>
          <dgm:animLvl val="lvl"/>
          <dgm:resizeHandles val="exact"/>
        </dgm:presLayoutVars>
      </dgm:prSet>
      <dgm:spPr/>
    </dgm:pt>
    <dgm:pt modelId="{A5A60837-D59A-45CC-BF73-E490A6B98855}" type="pres">
      <dgm:prSet presAssocID="{D59DA79F-DD39-4A9F-86D6-E74E5FA784C4}" presName="composite" presStyleCnt="0"/>
      <dgm:spPr/>
    </dgm:pt>
    <dgm:pt modelId="{64EE082D-C606-4ADA-93A4-026670D054A3}" type="pres">
      <dgm:prSet presAssocID="{D59DA79F-DD39-4A9F-86D6-E74E5FA784C4}" presName="parentText" presStyleLbl="alignNode1" presStyleIdx="0" presStyleCnt="4">
        <dgm:presLayoutVars>
          <dgm:chMax val="1"/>
          <dgm:bulletEnabled val="1"/>
        </dgm:presLayoutVars>
      </dgm:prSet>
      <dgm:spPr/>
    </dgm:pt>
    <dgm:pt modelId="{5322616F-5CE3-4C8E-B128-169B4A021C9E}" type="pres">
      <dgm:prSet presAssocID="{D59DA79F-DD39-4A9F-86D6-E74E5FA784C4}" presName="descendantText" presStyleLbl="alignAcc1" presStyleIdx="0" presStyleCnt="4">
        <dgm:presLayoutVars>
          <dgm:bulletEnabled val="1"/>
        </dgm:presLayoutVars>
      </dgm:prSet>
      <dgm:spPr/>
    </dgm:pt>
    <dgm:pt modelId="{8C166E1F-19FA-4EBF-8DC0-52363D7DDB6F}" type="pres">
      <dgm:prSet presAssocID="{C8EA9C44-DEB1-4308-9C3A-E4EC5D2ECAA4}" presName="sp" presStyleCnt="0"/>
      <dgm:spPr/>
    </dgm:pt>
    <dgm:pt modelId="{7C0CB0E2-007D-4C9D-B4F4-C4DF2B97A434}" type="pres">
      <dgm:prSet presAssocID="{4BAF8133-5347-4B0A-8D27-69849385F3A5}" presName="composite" presStyleCnt="0"/>
      <dgm:spPr/>
    </dgm:pt>
    <dgm:pt modelId="{50603978-4319-4832-A308-D07924FA5159}" type="pres">
      <dgm:prSet presAssocID="{4BAF8133-5347-4B0A-8D27-69849385F3A5}" presName="parentText" presStyleLbl="alignNode1" presStyleIdx="1" presStyleCnt="4">
        <dgm:presLayoutVars>
          <dgm:chMax val="1"/>
          <dgm:bulletEnabled val="1"/>
        </dgm:presLayoutVars>
      </dgm:prSet>
      <dgm:spPr/>
    </dgm:pt>
    <dgm:pt modelId="{E6336793-8FC1-4933-A703-556278F60CE9}" type="pres">
      <dgm:prSet presAssocID="{4BAF8133-5347-4B0A-8D27-69849385F3A5}" presName="descendantText" presStyleLbl="alignAcc1" presStyleIdx="1" presStyleCnt="4">
        <dgm:presLayoutVars>
          <dgm:bulletEnabled val="1"/>
        </dgm:presLayoutVars>
      </dgm:prSet>
      <dgm:spPr/>
    </dgm:pt>
    <dgm:pt modelId="{2565CBB4-E796-4307-A65A-04B68F75E156}" type="pres">
      <dgm:prSet presAssocID="{4B71CACB-6482-4865-8A3E-8BEC3DED60AF}" presName="sp" presStyleCnt="0"/>
      <dgm:spPr/>
    </dgm:pt>
    <dgm:pt modelId="{8AC80E78-4A67-49C9-9E64-AA8F1ACED8D0}" type="pres">
      <dgm:prSet presAssocID="{5E068CED-26BC-419C-A58E-BDF659DCBF7C}" presName="composite" presStyleCnt="0"/>
      <dgm:spPr/>
    </dgm:pt>
    <dgm:pt modelId="{1242EFE8-A626-4227-B1A7-F9ED5406FE9F}" type="pres">
      <dgm:prSet presAssocID="{5E068CED-26BC-419C-A58E-BDF659DCBF7C}" presName="parentText" presStyleLbl="alignNode1" presStyleIdx="2" presStyleCnt="4">
        <dgm:presLayoutVars>
          <dgm:chMax val="1"/>
          <dgm:bulletEnabled val="1"/>
        </dgm:presLayoutVars>
      </dgm:prSet>
      <dgm:spPr/>
    </dgm:pt>
    <dgm:pt modelId="{962DDAE5-2CCD-43CE-9FCB-64E8420D0FA1}" type="pres">
      <dgm:prSet presAssocID="{5E068CED-26BC-419C-A58E-BDF659DCBF7C}" presName="descendantText" presStyleLbl="alignAcc1" presStyleIdx="2" presStyleCnt="4">
        <dgm:presLayoutVars>
          <dgm:bulletEnabled val="1"/>
        </dgm:presLayoutVars>
      </dgm:prSet>
      <dgm:spPr/>
    </dgm:pt>
    <dgm:pt modelId="{65460661-3D1C-45AB-AFC0-CFC9BC1819A0}" type="pres">
      <dgm:prSet presAssocID="{FEE3C5F6-A57F-4106-A325-E786DC2D9165}" presName="sp" presStyleCnt="0"/>
      <dgm:spPr/>
    </dgm:pt>
    <dgm:pt modelId="{45F535A0-11EA-4821-84B6-C52E286A8D3C}" type="pres">
      <dgm:prSet presAssocID="{56E07E10-3531-46D8-8F3E-F3ED50B5E783}" presName="composite" presStyleCnt="0"/>
      <dgm:spPr/>
    </dgm:pt>
    <dgm:pt modelId="{6982783C-6BC2-435C-9D43-A610BE83E680}" type="pres">
      <dgm:prSet presAssocID="{56E07E10-3531-46D8-8F3E-F3ED50B5E783}" presName="parentText" presStyleLbl="alignNode1" presStyleIdx="3" presStyleCnt="4" custLinFactNeighborX="-66614" custLinFactNeighborY="-1274">
        <dgm:presLayoutVars>
          <dgm:chMax val="1"/>
          <dgm:bulletEnabled val="1"/>
        </dgm:presLayoutVars>
      </dgm:prSet>
      <dgm:spPr/>
    </dgm:pt>
    <dgm:pt modelId="{63D83C67-DFE8-442F-96F4-E088E4C89282}" type="pres">
      <dgm:prSet presAssocID="{56E07E10-3531-46D8-8F3E-F3ED50B5E783}" presName="descendantText" presStyleLbl="alignAcc1" presStyleIdx="3" presStyleCnt="4">
        <dgm:presLayoutVars>
          <dgm:bulletEnabled val="1"/>
        </dgm:presLayoutVars>
      </dgm:prSet>
      <dgm:spPr/>
    </dgm:pt>
  </dgm:ptLst>
  <dgm:cxnLst>
    <dgm:cxn modelId="{46EBE602-5FF1-4FAE-BD04-1C330A670DF5}" srcId="{2C6377AF-7318-4CC0-8655-54A4260065C8}" destId="{56E07E10-3531-46D8-8F3E-F3ED50B5E783}" srcOrd="3" destOrd="0" parTransId="{C7269C1D-45FE-4339-882F-8CAD2853E4FD}" sibTransId="{0C3E5B8A-6FCE-41C9-B3FA-538DB238D2FA}"/>
    <dgm:cxn modelId="{05736C04-5524-4ED8-B997-56D75D1EED20}" srcId="{2C6377AF-7318-4CC0-8655-54A4260065C8}" destId="{D59DA79F-DD39-4A9F-86D6-E74E5FA784C4}" srcOrd="0" destOrd="0" parTransId="{F83CF88C-CAAA-40FC-BFE8-6206F0274991}" sibTransId="{C8EA9C44-DEB1-4308-9C3A-E4EC5D2ECAA4}"/>
    <dgm:cxn modelId="{6D67F50B-76C2-4BB6-ABB4-236202377348}" type="presOf" srcId="{5E068CED-26BC-419C-A58E-BDF659DCBF7C}" destId="{1242EFE8-A626-4227-B1A7-F9ED5406FE9F}" srcOrd="0" destOrd="0" presId="urn:microsoft.com/office/officeart/2005/8/layout/chevron2"/>
    <dgm:cxn modelId="{E74B8E13-A56B-47E9-8DF1-B75018A33E6D}" srcId="{4BAF8133-5347-4B0A-8D27-69849385F3A5}" destId="{F23CB1F3-A3DC-458F-980E-FD74ED0EB0D0}" srcOrd="1" destOrd="0" parTransId="{3E1BFB3B-F411-4832-81C7-08E87788C66E}" sibTransId="{81801AD6-A6BD-495A-BB78-E3EFC77AA370}"/>
    <dgm:cxn modelId="{A52F4C24-8400-4A36-8BC6-313C47142AA7}" srcId="{56E07E10-3531-46D8-8F3E-F3ED50B5E783}" destId="{C3E43CD6-1C03-403F-8ABC-4B25597F70EF}" srcOrd="0" destOrd="0" parTransId="{B31A824B-4F4F-43B0-8EFD-E7A695340E63}" sibTransId="{E40558BE-F566-4BEA-AE94-CA1FC171855F}"/>
    <dgm:cxn modelId="{6776F933-1DBA-4A24-B3C6-95260D71968A}" srcId="{2C6377AF-7318-4CC0-8655-54A4260065C8}" destId="{5E068CED-26BC-419C-A58E-BDF659DCBF7C}" srcOrd="2" destOrd="0" parTransId="{D523E7FA-84D0-4046-9AA3-C754D6E7FA48}" sibTransId="{FEE3C5F6-A57F-4106-A325-E786DC2D9165}"/>
    <dgm:cxn modelId="{7924EE44-05F0-476D-9415-A2BBA873E129}" srcId="{4BAF8133-5347-4B0A-8D27-69849385F3A5}" destId="{7FC2A86D-0D4D-452B-A4BE-4FD6DD0DB2B9}" srcOrd="0" destOrd="0" parTransId="{0B205445-6058-471D-8AFF-BC0C84013FB1}" sibTransId="{C45029BE-7CED-48D6-8285-03778A10C534}"/>
    <dgm:cxn modelId="{C0C04C66-6BC4-4C8F-A3D3-A97BDC45DC8E}" type="presOf" srcId="{F23CB1F3-A3DC-458F-980E-FD74ED0EB0D0}" destId="{E6336793-8FC1-4933-A703-556278F60CE9}" srcOrd="0" destOrd="1" presId="urn:microsoft.com/office/officeart/2005/8/layout/chevron2"/>
    <dgm:cxn modelId="{DF24B446-5770-4D82-8A6B-AD2DF52FE3E5}" srcId="{5E068CED-26BC-419C-A58E-BDF659DCBF7C}" destId="{CCD6627D-45B6-4F3B-B78E-BB172E235813}" srcOrd="0" destOrd="0" parTransId="{3A74A3A2-AB79-4347-A888-1F148B46A707}" sibTransId="{8B4DAA6E-AD51-4DFB-9A04-BAA1E488A73A}"/>
    <dgm:cxn modelId="{CA168D6B-7D9C-42E5-95AA-B38A8187687B}" srcId="{2C6377AF-7318-4CC0-8655-54A4260065C8}" destId="{4BAF8133-5347-4B0A-8D27-69849385F3A5}" srcOrd="1" destOrd="0" parTransId="{7ED64495-3D8D-4306-9CE2-8B72550F8A05}" sibTransId="{4B71CACB-6482-4865-8A3E-8BEC3DED60AF}"/>
    <dgm:cxn modelId="{F11B116E-FE13-4D89-ABB5-62C522D7C9A5}" type="presOf" srcId="{B6509EC6-9F42-40E7-A52D-CB3AC9E1B1E8}" destId="{962DDAE5-2CCD-43CE-9FCB-64E8420D0FA1}" srcOrd="0" destOrd="1" presId="urn:microsoft.com/office/officeart/2005/8/layout/chevron2"/>
    <dgm:cxn modelId="{7997427D-21C9-4F50-B486-0D9DD0B12DC4}" type="presOf" srcId="{56E07E10-3531-46D8-8F3E-F3ED50B5E783}" destId="{6982783C-6BC2-435C-9D43-A610BE83E680}" srcOrd="0" destOrd="0" presId="urn:microsoft.com/office/officeart/2005/8/layout/chevron2"/>
    <dgm:cxn modelId="{C0BFFB81-3905-40CE-8022-EB317C7113E9}" type="presOf" srcId="{C3E43CD6-1C03-403F-8ABC-4B25597F70EF}" destId="{63D83C67-DFE8-442F-96F4-E088E4C89282}" srcOrd="0" destOrd="0" presId="urn:microsoft.com/office/officeart/2005/8/layout/chevron2"/>
    <dgm:cxn modelId="{C5C58EAA-646E-4F7E-8DA7-048814CFE273}" type="presOf" srcId="{E38E930E-6DCE-4C77-BD97-F5822CDA28C9}" destId="{63D83C67-DFE8-442F-96F4-E088E4C89282}" srcOrd="0" destOrd="1" presId="urn:microsoft.com/office/officeart/2005/8/layout/chevron2"/>
    <dgm:cxn modelId="{45C6F7B2-5434-49FA-8A5B-5521202A8236}" srcId="{D59DA79F-DD39-4A9F-86D6-E74E5FA784C4}" destId="{95630DDA-E43A-4180-A7D2-9D1D2C819879}" srcOrd="0" destOrd="0" parTransId="{57BC7BEC-A314-4EA3-AEBA-2206C02C0CAE}" sibTransId="{95527AAB-DD50-44F0-B350-AE0047E7E632}"/>
    <dgm:cxn modelId="{F2CD0ACB-70C4-43A2-84CB-C3B9263FDBDC}" srcId="{D59DA79F-DD39-4A9F-86D6-E74E5FA784C4}" destId="{E070FA19-C348-4F01-A8C6-4D1B179D61C1}" srcOrd="1" destOrd="0" parTransId="{44D1E16D-2C2B-45DB-BDF1-C493EC43E3D7}" sibTransId="{4EB61534-D2A9-4F49-B6A1-9346E3AEA267}"/>
    <dgm:cxn modelId="{02DE35D1-2AFC-4E7B-B85C-5F15C883FAB9}" type="presOf" srcId="{D59DA79F-DD39-4A9F-86D6-E74E5FA784C4}" destId="{64EE082D-C606-4ADA-93A4-026670D054A3}" srcOrd="0" destOrd="0" presId="urn:microsoft.com/office/officeart/2005/8/layout/chevron2"/>
    <dgm:cxn modelId="{2F40C8D8-DD56-4B75-BA14-82F20E717408}" type="presOf" srcId="{2C6377AF-7318-4CC0-8655-54A4260065C8}" destId="{C2187873-252D-4EDB-B1B6-4F6456DCF92F}" srcOrd="0" destOrd="0" presId="urn:microsoft.com/office/officeart/2005/8/layout/chevron2"/>
    <dgm:cxn modelId="{D2074ADC-61EE-4E6C-A65F-2B034B6D7EFB}" type="presOf" srcId="{CCD6627D-45B6-4F3B-B78E-BB172E235813}" destId="{962DDAE5-2CCD-43CE-9FCB-64E8420D0FA1}" srcOrd="0" destOrd="0" presId="urn:microsoft.com/office/officeart/2005/8/layout/chevron2"/>
    <dgm:cxn modelId="{411D4BDF-E614-43D9-B855-48BB396CE5F2}" type="presOf" srcId="{E070FA19-C348-4F01-A8C6-4D1B179D61C1}" destId="{5322616F-5CE3-4C8E-B128-169B4A021C9E}" srcOrd="0" destOrd="1" presId="urn:microsoft.com/office/officeart/2005/8/layout/chevron2"/>
    <dgm:cxn modelId="{DB72C4DF-F905-42D2-8537-DB25E142616C}" type="presOf" srcId="{4BAF8133-5347-4B0A-8D27-69849385F3A5}" destId="{50603978-4319-4832-A308-D07924FA5159}" srcOrd="0" destOrd="0" presId="urn:microsoft.com/office/officeart/2005/8/layout/chevron2"/>
    <dgm:cxn modelId="{EB66B0EC-8F0F-44C8-BDBF-70A07CFD2F8F}" type="presOf" srcId="{7FC2A86D-0D4D-452B-A4BE-4FD6DD0DB2B9}" destId="{E6336793-8FC1-4933-A703-556278F60CE9}" srcOrd="0" destOrd="0" presId="urn:microsoft.com/office/officeart/2005/8/layout/chevron2"/>
    <dgm:cxn modelId="{2FB752EE-D5DD-43F8-BCBF-EA5FCE4AB6CA}" srcId="{56E07E10-3531-46D8-8F3E-F3ED50B5E783}" destId="{E38E930E-6DCE-4C77-BD97-F5822CDA28C9}" srcOrd="1" destOrd="0" parTransId="{9A72BEC2-2A2E-4AA4-A970-12450248DA92}" sibTransId="{06415AC3-0C40-4B84-B8D6-F94CD2C48267}"/>
    <dgm:cxn modelId="{1D1EC7F8-659D-4DEC-84CE-277517DF0193}" srcId="{5E068CED-26BC-419C-A58E-BDF659DCBF7C}" destId="{B6509EC6-9F42-40E7-A52D-CB3AC9E1B1E8}" srcOrd="1" destOrd="0" parTransId="{7850DA10-7CC8-4979-AEA1-3C89E779E236}" sibTransId="{9561D8EB-DD1A-4CD9-ADD0-6BBCF3AD7C14}"/>
    <dgm:cxn modelId="{DAD4A5F9-B2D8-4059-80FA-26BA05C76250}" type="presOf" srcId="{95630DDA-E43A-4180-A7D2-9D1D2C819879}" destId="{5322616F-5CE3-4C8E-B128-169B4A021C9E}" srcOrd="0" destOrd="0" presId="urn:microsoft.com/office/officeart/2005/8/layout/chevron2"/>
    <dgm:cxn modelId="{8646035D-C08A-4A8A-A571-240FC5D3C238}" type="presParOf" srcId="{C2187873-252D-4EDB-B1B6-4F6456DCF92F}" destId="{A5A60837-D59A-45CC-BF73-E490A6B98855}" srcOrd="0" destOrd="0" presId="urn:microsoft.com/office/officeart/2005/8/layout/chevron2"/>
    <dgm:cxn modelId="{20802D66-AFF8-495C-A28C-2B16474637E3}" type="presParOf" srcId="{A5A60837-D59A-45CC-BF73-E490A6B98855}" destId="{64EE082D-C606-4ADA-93A4-026670D054A3}" srcOrd="0" destOrd="0" presId="urn:microsoft.com/office/officeart/2005/8/layout/chevron2"/>
    <dgm:cxn modelId="{92AD96DC-C055-419D-8921-5B12B6393CEB}" type="presParOf" srcId="{A5A60837-D59A-45CC-BF73-E490A6B98855}" destId="{5322616F-5CE3-4C8E-B128-169B4A021C9E}" srcOrd="1" destOrd="0" presId="urn:microsoft.com/office/officeart/2005/8/layout/chevron2"/>
    <dgm:cxn modelId="{D4E2A4B6-4F62-41C4-9F88-49E5E6055A08}" type="presParOf" srcId="{C2187873-252D-4EDB-B1B6-4F6456DCF92F}" destId="{8C166E1F-19FA-4EBF-8DC0-52363D7DDB6F}" srcOrd="1" destOrd="0" presId="urn:microsoft.com/office/officeart/2005/8/layout/chevron2"/>
    <dgm:cxn modelId="{7333BF4C-1E7F-4E87-A101-25302B5DE9D0}" type="presParOf" srcId="{C2187873-252D-4EDB-B1B6-4F6456DCF92F}" destId="{7C0CB0E2-007D-4C9D-B4F4-C4DF2B97A434}" srcOrd="2" destOrd="0" presId="urn:microsoft.com/office/officeart/2005/8/layout/chevron2"/>
    <dgm:cxn modelId="{859DC88E-860D-474A-B396-07EDB56C3EC3}" type="presParOf" srcId="{7C0CB0E2-007D-4C9D-B4F4-C4DF2B97A434}" destId="{50603978-4319-4832-A308-D07924FA5159}" srcOrd="0" destOrd="0" presId="urn:microsoft.com/office/officeart/2005/8/layout/chevron2"/>
    <dgm:cxn modelId="{5BA489E5-0B90-4A50-9A4E-5EBF7FC7746D}" type="presParOf" srcId="{7C0CB0E2-007D-4C9D-B4F4-C4DF2B97A434}" destId="{E6336793-8FC1-4933-A703-556278F60CE9}" srcOrd="1" destOrd="0" presId="urn:microsoft.com/office/officeart/2005/8/layout/chevron2"/>
    <dgm:cxn modelId="{D2E32F97-C21D-4DF2-B0EF-AF6E575C860D}" type="presParOf" srcId="{C2187873-252D-4EDB-B1B6-4F6456DCF92F}" destId="{2565CBB4-E796-4307-A65A-04B68F75E156}" srcOrd="3" destOrd="0" presId="urn:microsoft.com/office/officeart/2005/8/layout/chevron2"/>
    <dgm:cxn modelId="{CF44F609-2A7B-42E3-BB21-15CD5E295078}" type="presParOf" srcId="{C2187873-252D-4EDB-B1B6-4F6456DCF92F}" destId="{8AC80E78-4A67-49C9-9E64-AA8F1ACED8D0}" srcOrd="4" destOrd="0" presId="urn:microsoft.com/office/officeart/2005/8/layout/chevron2"/>
    <dgm:cxn modelId="{BCD577A3-481A-4F61-947B-9C09124A8799}" type="presParOf" srcId="{8AC80E78-4A67-49C9-9E64-AA8F1ACED8D0}" destId="{1242EFE8-A626-4227-B1A7-F9ED5406FE9F}" srcOrd="0" destOrd="0" presId="urn:microsoft.com/office/officeart/2005/8/layout/chevron2"/>
    <dgm:cxn modelId="{27CACA1E-9444-4C15-8749-6D9CDA33E1DF}" type="presParOf" srcId="{8AC80E78-4A67-49C9-9E64-AA8F1ACED8D0}" destId="{962DDAE5-2CCD-43CE-9FCB-64E8420D0FA1}" srcOrd="1" destOrd="0" presId="urn:microsoft.com/office/officeart/2005/8/layout/chevron2"/>
    <dgm:cxn modelId="{6F614783-646E-4F91-803B-2179DDDF41F2}" type="presParOf" srcId="{C2187873-252D-4EDB-B1B6-4F6456DCF92F}" destId="{65460661-3D1C-45AB-AFC0-CFC9BC1819A0}" srcOrd="5" destOrd="0" presId="urn:microsoft.com/office/officeart/2005/8/layout/chevron2"/>
    <dgm:cxn modelId="{16FD6D9C-9FE7-4011-A062-02A33B0BC304}" type="presParOf" srcId="{C2187873-252D-4EDB-B1B6-4F6456DCF92F}" destId="{45F535A0-11EA-4821-84B6-C52E286A8D3C}" srcOrd="6" destOrd="0" presId="urn:microsoft.com/office/officeart/2005/8/layout/chevron2"/>
    <dgm:cxn modelId="{D2C61899-6044-427D-81E9-F6627411848D}" type="presParOf" srcId="{45F535A0-11EA-4821-84B6-C52E286A8D3C}" destId="{6982783C-6BC2-435C-9D43-A610BE83E680}" srcOrd="0" destOrd="0" presId="urn:microsoft.com/office/officeart/2005/8/layout/chevron2"/>
    <dgm:cxn modelId="{38B91C1D-FC3E-440B-8AA8-06322C571C3A}" type="presParOf" srcId="{45F535A0-11EA-4821-84B6-C52E286A8D3C}" destId="{63D83C67-DFE8-442F-96F4-E088E4C89282}"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0757F05-D076-4E32-BFD0-1B25BE252CAC}" type="doc">
      <dgm:prSet loTypeId="urn:microsoft.com/office/officeart/2005/8/layout/cycle8#1" loCatId="cycle" qsTypeId="urn:microsoft.com/office/officeart/2005/8/quickstyle/simple5#6" qsCatId="simple" csTypeId="urn:microsoft.com/office/officeart/2005/8/colors/colorful1#4" csCatId="colorful" phldr="1"/>
      <dgm:spPr/>
    </dgm:pt>
    <dgm:pt modelId="{05B7D361-E575-458B-80C3-0D2B31F47C6C}">
      <dgm:prSet phldrT="[文本]" custT="1"/>
      <dgm:spPr/>
      <dgm:t>
        <a:bodyPr/>
        <a:lstStyle/>
        <a:p>
          <a:r>
            <a:rPr lang="en-US" altLang="zh-CN" sz="1200" dirty="0">
              <a:latin typeface="微软雅黑 Light" panose="020B0502040204020203" pitchFamily="34" charset="-122"/>
              <a:ea typeface="微软雅黑 Light" panose="020B0502040204020203" pitchFamily="34" charset="-122"/>
            </a:rPr>
            <a:t>Planning</a:t>
          </a:r>
        </a:p>
        <a:p>
          <a:r>
            <a:rPr lang="zh-CN" altLang="en-US" sz="1200" dirty="0">
              <a:latin typeface="微软雅黑 Light" panose="020B0502040204020203" pitchFamily="34" charset="-122"/>
              <a:ea typeface="微软雅黑 Light" panose="020B0502040204020203" pitchFamily="34" charset="-122"/>
            </a:rPr>
            <a:t>计划</a:t>
          </a:r>
        </a:p>
      </dgm:t>
    </dgm:pt>
    <dgm:pt modelId="{273F8424-C4CF-442B-A8BF-99467A391C1A}" cxnId="{660F7C00-0A7A-43BC-90DD-5E4C0B7410A8}" type="parTrans">
      <dgm:prSet/>
      <dgm:spPr/>
      <dgm:t>
        <a:bodyPr/>
        <a:lstStyle/>
        <a:p>
          <a:endParaRPr lang="zh-CN" altLang="en-US" sz="1200">
            <a:latin typeface="微软雅黑 Light" panose="020B0502040204020203" pitchFamily="34" charset="-122"/>
            <a:ea typeface="微软雅黑 Light" panose="020B0502040204020203" pitchFamily="34" charset="-122"/>
          </a:endParaRPr>
        </a:p>
      </dgm:t>
    </dgm:pt>
    <dgm:pt modelId="{04564939-650D-4400-B316-C43248139978}" cxnId="{660F7C00-0A7A-43BC-90DD-5E4C0B7410A8}" type="sibTrans">
      <dgm:prSet/>
      <dgm:spPr/>
      <dgm:t>
        <a:bodyPr/>
        <a:lstStyle/>
        <a:p>
          <a:endParaRPr lang="zh-CN" altLang="en-US" sz="1200">
            <a:latin typeface="微软雅黑 Light" panose="020B0502040204020203" pitchFamily="34" charset="-122"/>
            <a:ea typeface="微软雅黑 Light" panose="020B0502040204020203" pitchFamily="34" charset="-122"/>
          </a:endParaRPr>
        </a:p>
      </dgm:t>
    </dgm:pt>
    <dgm:pt modelId="{43B6D498-9406-4627-92C3-DC89950FC0C5}">
      <dgm:prSet phldrT="[文本]" custT="1"/>
      <dgm:spPr/>
      <dgm:t>
        <a:bodyPr/>
        <a:lstStyle/>
        <a:p>
          <a:r>
            <a:rPr lang="en-US" altLang="zh-CN" sz="1200" dirty="0">
              <a:latin typeface="微软雅黑 Light" panose="020B0502040204020203" pitchFamily="34" charset="-122"/>
              <a:ea typeface="微软雅黑 Light" panose="020B0502040204020203" pitchFamily="34" charset="-122"/>
            </a:rPr>
            <a:t>Design / Do</a:t>
          </a:r>
        </a:p>
        <a:p>
          <a:r>
            <a:rPr lang="zh-CN" altLang="en-US" sz="1200" dirty="0">
              <a:latin typeface="微软雅黑 Light" panose="020B0502040204020203" pitchFamily="34" charset="-122"/>
              <a:ea typeface="微软雅黑 Light" panose="020B0502040204020203" pitchFamily="34" charset="-122"/>
            </a:rPr>
            <a:t>设计</a:t>
          </a:r>
          <a:r>
            <a:rPr lang="en-US" altLang="zh-CN" sz="1200" dirty="0">
              <a:latin typeface="微软雅黑 Light" panose="020B0502040204020203" pitchFamily="34" charset="-122"/>
              <a:ea typeface="微软雅黑 Light" panose="020B0502040204020203" pitchFamily="34" charset="-122"/>
            </a:rPr>
            <a:t>/</a:t>
          </a:r>
          <a:r>
            <a:rPr lang="zh-CN" altLang="en-US" sz="1200" dirty="0">
              <a:latin typeface="微软雅黑 Light" panose="020B0502040204020203" pitchFamily="34" charset="-122"/>
              <a:ea typeface="微软雅黑 Light" panose="020B0502040204020203" pitchFamily="34" charset="-122"/>
            </a:rPr>
            <a:t>执行</a:t>
          </a:r>
        </a:p>
      </dgm:t>
    </dgm:pt>
    <dgm:pt modelId="{8EAB7F4A-D53F-4DB1-9367-5C0467A3CC81}" cxnId="{0D3CD580-62F3-470A-A454-E8C13A44F801}" type="parTrans">
      <dgm:prSet/>
      <dgm:spPr/>
      <dgm:t>
        <a:bodyPr/>
        <a:lstStyle/>
        <a:p>
          <a:endParaRPr lang="zh-CN" altLang="en-US" sz="1200">
            <a:latin typeface="微软雅黑 Light" panose="020B0502040204020203" pitchFamily="34" charset="-122"/>
            <a:ea typeface="微软雅黑 Light" panose="020B0502040204020203" pitchFamily="34" charset="-122"/>
          </a:endParaRPr>
        </a:p>
      </dgm:t>
    </dgm:pt>
    <dgm:pt modelId="{018E2996-C855-4A49-AB2A-47BD09D04471}" cxnId="{0D3CD580-62F3-470A-A454-E8C13A44F801}" type="sibTrans">
      <dgm:prSet/>
      <dgm:spPr/>
      <dgm:t>
        <a:bodyPr/>
        <a:lstStyle/>
        <a:p>
          <a:endParaRPr lang="zh-CN" altLang="en-US" sz="1200">
            <a:latin typeface="微软雅黑 Light" panose="020B0502040204020203" pitchFamily="34" charset="-122"/>
            <a:ea typeface="微软雅黑 Light" panose="020B0502040204020203" pitchFamily="34" charset="-122"/>
          </a:endParaRPr>
        </a:p>
      </dgm:t>
    </dgm:pt>
    <dgm:pt modelId="{FC398099-682F-4A16-8675-4ADF721F6F2A}">
      <dgm:prSet phldrT="[文本]" custT="1"/>
      <dgm:spPr/>
      <dgm:t>
        <a:bodyPr/>
        <a:lstStyle/>
        <a:p>
          <a:pPr algn="ctr"/>
          <a:r>
            <a:rPr lang="en-US" altLang="zh-CN" sz="1200" dirty="0">
              <a:latin typeface="微软雅黑 Light" panose="020B0502040204020203" pitchFamily="34" charset="-122"/>
              <a:ea typeface="微软雅黑 Light" panose="020B0502040204020203" pitchFamily="34" charset="-122"/>
            </a:rPr>
            <a:t>4C</a:t>
          </a:r>
          <a:r>
            <a:rPr lang="zh-CN" altLang="en-US" sz="1200" dirty="0">
              <a:latin typeface="微软雅黑 Light" panose="020B0502040204020203" pitchFamily="34" charset="-122"/>
              <a:ea typeface="微软雅黑 Light" panose="020B0502040204020203" pitchFamily="34" charset="-122"/>
            </a:rPr>
            <a:t>管理</a:t>
          </a:r>
          <a:endParaRPr lang="en-US" altLang="zh-CN" sz="1200" dirty="0">
            <a:latin typeface="微软雅黑 Light" panose="020B0502040204020203" pitchFamily="34" charset="-122"/>
            <a:ea typeface="微软雅黑 Light" panose="020B0502040204020203" pitchFamily="34" charset="-122"/>
          </a:endParaRPr>
        </a:p>
        <a:p>
          <a:pPr algn="ctr"/>
          <a:endParaRPr lang="en-US" altLang="zh-CN" sz="1200" dirty="0">
            <a:latin typeface="微软雅黑 Light" panose="020B0502040204020203" pitchFamily="34" charset="-122"/>
            <a:ea typeface="微软雅黑 Light" panose="020B0502040204020203" pitchFamily="34" charset="-122"/>
          </a:endParaRPr>
        </a:p>
        <a:p>
          <a:pPr algn="ctr"/>
          <a:endParaRPr lang="en-US" altLang="zh-CN" sz="1200" dirty="0">
            <a:latin typeface="微软雅黑 Light" panose="020B0502040204020203" pitchFamily="34" charset="-122"/>
            <a:ea typeface="微软雅黑 Light" panose="020B0502040204020203" pitchFamily="34" charset="-122"/>
          </a:endParaRPr>
        </a:p>
      </dgm:t>
    </dgm:pt>
    <dgm:pt modelId="{3ED14B59-91E7-4BC0-A9DF-C7ED4164CA50}" cxnId="{DDFF1B1B-1A6B-4F92-8BB6-C878CACC6CD0}" type="parTrans">
      <dgm:prSet/>
      <dgm:spPr/>
      <dgm:t>
        <a:bodyPr/>
        <a:lstStyle/>
        <a:p>
          <a:endParaRPr lang="zh-CN" altLang="en-US" sz="1200">
            <a:latin typeface="微软雅黑 Light" panose="020B0502040204020203" pitchFamily="34" charset="-122"/>
            <a:ea typeface="微软雅黑 Light" panose="020B0502040204020203" pitchFamily="34" charset="-122"/>
          </a:endParaRPr>
        </a:p>
      </dgm:t>
    </dgm:pt>
    <dgm:pt modelId="{002A631B-5ABB-4ECB-85D8-0EACA7F56F8A}" cxnId="{DDFF1B1B-1A6B-4F92-8BB6-C878CACC6CD0}" type="sibTrans">
      <dgm:prSet/>
      <dgm:spPr/>
      <dgm:t>
        <a:bodyPr/>
        <a:lstStyle/>
        <a:p>
          <a:endParaRPr lang="zh-CN" altLang="en-US" sz="1200">
            <a:latin typeface="微软雅黑 Light" panose="020B0502040204020203" pitchFamily="34" charset="-122"/>
            <a:ea typeface="微软雅黑 Light" panose="020B0502040204020203" pitchFamily="34" charset="-122"/>
          </a:endParaRPr>
        </a:p>
      </dgm:t>
    </dgm:pt>
    <dgm:pt modelId="{3A68DAE8-027A-46C9-8A5A-80AA472CB827}">
      <dgm:prSet phldrT="[文本]" custT="1"/>
      <dgm:spPr/>
      <dgm:t>
        <a:bodyPr/>
        <a:lstStyle/>
        <a:p>
          <a:r>
            <a:rPr lang="en-US" altLang="zh-CN" sz="1200" dirty="0">
              <a:latin typeface="微软雅黑 Light" panose="020B0502040204020203" pitchFamily="34" charset="-122"/>
              <a:ea typeface="微软雅黑 Light" panose="020B0502040204020203" pitchFamily="34" charset="-122"/>
            </a:rPr>
            <a:t>Action /Act</a:t>
          </a:r>
        </a:p>
        <a:p>
          <a:r>
            <a:rPr lang="zh-CN" altLang="en-US" sz="1200" dirty="0">
              <a:latin typeface="微软雅黑 Light" panose="020B0502040204020203" pitchFamily="34" charset="-122"/>
              <a:ea typeface="微软雅黑 Light" panose="020B0502040204020203" pitchFamily="34" charset="-122"/>
            </a:rPr>
            <a:t>处理</a:t>
          </a:r>
        </a:p>
      </dgm:t>
    </dgm:pt>
    <dgm:pt modelId="{B088646A-C834-4DF1-8AD6-0FD533995B69}" cxnId="{E7FBAFB0-62C5-4F4C-BC04-556CD8887307}" type="parTrans">
      <dgm:prSet/>
      <dgm:spPr/>
      <dgm:t>
        <a:bodyPr/>
        <a:lstStyle/>
        <a:p>
          <a:endParaRPr lang="zh-CN" altLang="en-US" sz="1200">
            <a:latin typeface="微软雅黑 Light" panose="020B0502040204020203" pitchFamily="34" charset="-122"/>
            <a:ea typeface="微软雅黑 Light" panose="020B0502040204020203" pitchFamily="34" charset="-122"/>
          </a:endParaRPr>
        </a:p>
      </dgm:t>
    </dgm:pt>
    <dgm:pt modelId="{533DEFEB-5B8C-4BF4-993C-D1C1EC2C24D3}" cxnId="{E7FBAFB0-62C5-4F4C-BC04-556CD8887307}" type="sibTrans">
      <dgm:prSet/>
      <dgm:spPr/>
      <dgm:t>
        <a:bodyPr/>
        <a:lstStyle/>
        <a:p>
          <a:endParaRPr lang="zh-CN" altLang="en-US" sz="1200">
            <a:latin typeface="微软雅黑 Light" panose="020B0502040204020203" pitchFamily="34" charset="-122"/>
            <a:ea typeface="微软雅黑 Light" panose="020B0502040204020203" pitchFamily="34" charset="-122"/>
          </a:endParaRPr>
        </a:p>
      </dgm:t>
    </dgm:pt>
    <dgm:pt modelId="{5554D0A8-4B92-494A-87B4-BCE7189E5473}" type="pres">
      <dgm:prSet presAssocID="{10757F05-D076-4E32-BFD0-1B25BE252CAC}" presName="compositeShape" presStyleCnt="0">
        <dgm:presLayoutVars>
          <dgm:chMax val="7"/>
          <dgm:dir/>
          <dgm:resizeHandles val="exact"/>
        </dgm:presLayoutVars>
      </dgm:prSet>
      <dgm:spPr/>
    </dgm:pt>
    <dgm:pt modelId="{00F34683-F87D-4CCF-AAA7-687D7E9DF741}" type="pres">
      <dgm:prSet presAssocID="{10757F05-D076-4E32-BFD0-1B25BE252CAC}" presName="wedge1" presStyleLbl="node1" presStyleIdx="0" presStyleCnt="4"/>
      <dgm:spPr/>
    </dgm:pt>
    <dgm:pt modelId="{BF5D2857-AEF6-45F7-9D99-D7E6063A9012}" type="pres">
      <dgm:prSet presAssocID="{10757F05-D076-4E32-BFD0-1B25BE252CAC}" presName="dummy1a" presStyleCnt="0"/>
      <dgm:spPr/>
    </dgm:pt>
    <dgm:pt modelId="{FF1DC263-A5E8-4528-A30C-0DE35915CB2F}" type="pres">
      <dgm:prSet presAssocID="{10757F05-D076-4E32-BFD0-1B25BE252CAC}" presName="dummy1b" presStyleCnt="0"/>
      <dgm:spPr/>
    </dgm:pt>
    <dgm:pt modelId="{11E6E0D7-CC17-47B0-BFD5-C1A70C664B6D}" type="pres">
      <dgm:prSet presAssocID="{10757F05-D076-4E32-BFD0-1B25BE252CAC}" presName="wedge1Tx" presStyleLbl="node1" presStyleIdx="0" presStyleCnt="4">
        <dgm:presLayoutVars>
          <dgm:chMax val="0"/>
          <dgm:chPref val="0"/>
          <dgm:bulletEnabled val="1"/>
        </dgm:presLayoutVars>
      </dgm:prSet>
      <dgm:spPr/>
    </dgm:pt>
    <dgm:pt modelId="{A5CC444D-8EF1-459E-8024-C955B06483A3}" type="pres">
      <dgm:prSet presAssocID="{10757F05-D076-4E32-BFD0-1B25BE252CAC}" presName="wedge2" presStyleLbl="node1" presStyleIdx="1" presStyleCnt="4"/>
      <dgm:spPr/>
    </dgm:pt>
    <dgm:pt modelId="{E9833FA2-1185-4DFC-AFDF-A97BACF7DC10}" type="pres">
      <dgm:prSet presAssocID="{10757F05-D076-4E32-BFD0-1B25BE252CAC}" presName="dummy2a" presStyleCnt="0"/>
      <dgm:spPr/>
    </dgm:pt>
    <dgm:pt modelId="{199E6B4B-EDE3-41A2-B555-45D27CB42933}" type="pres">
      <dgm:prSet presAssocID="{10757F05-D076-4E32-BFD0-1B25BE252CAC}" presName="dummy2b" presStyleCnt="0"/>
      <dgm:spPr/>
    </dgm:pt>
    <dgm:pt modelId="{165003BF-24AE-41EB-A230-99D33C0CBB0E}" type="pres">
      <dgm:prSet presAssocID="{10757F05-D076-4E32-BFD0-1B25BE252CAC}" presName="wedge2Tx" presStyleLbl="node1" presStyleIdx="1" presStyleCnt="4">
        <dgm:presLayoutVars>
          <dgm:chMax val="0"/>
          <dgm:chPref val="0"/>
          <dgm:bulletEnabled val="1"/>
        </dgm:presLayoutVars>
      </dgm:prSet>
      <dgm:spPr/>
    </dgm:pt>
    <dgm:pt modelId="{5D5E36F0-782E-4AEB-8FD7-85101218CAC1}" type="pres">
      <dgm:prSet presAssocID="{10757F05-D076-4E32-BFD0-1B25BE252CAC}" presName="wedge3" presStyleLbl="node1" presStyleIdx="2" presStyleCnt="4"/>
      <dgm:spPr/>
    </dgm:pt>
    <dgm:pt modelId="{EB0CD18D-FFD6-4D65-9564-5546AD93C5D7}" type="pres">
      <dgm:prSet presAssocID="{10757F05-D076-4E32-BFD0-1B25BE252CAC}" presName="dummy3a" presStyleCnt="0"/>
      <dgm:spPr/>
    </dgm:pt>
    <dgm:pt modelId="{402D7C99-0B71-4430-AFC4-72F8004875DA}" type="pres">
      <dgm:prSet presAssocID="{10757F05-D076-4E32-BFD0-1B25BE252CAC}" presName="dummy3b" presStyleCnt="0"/>
      <dgm:spPr/>
    </dgm:pt>
    <dgm:pt modelId="{ADCD02C1-8AEE-45B8-AE63-EF2EC12FBB5E}" type="pres">
      <dgm:prSet presAssocID="{10757F05-D076-4E32-BFD0-1B25BE252CAC}" presName="wedge3Tx" presStyleLbl="node1" presStyleIdx="2" presStyleCnt="4">
        <dgm:presLayoutVars>
          <dgm:chMax val="0"/>
          <dgm:chPref val="0"/>
          <dgm:bulletEnabled val="1"/>
        </dgm:presLayoutVars>
      </dgm:prSet>
      <dgm:spPr/>
    </dgm:pt>
    <dgm:pt modelId="{47576EF9-FC36-4703-98E7-194ED7FBEBB4}" type="pres">
      <dgm:prSet presAssocID="{10757F05-D076-4E32-BFD0-1B25BE252CAC}" presName="wedge4" presStyleLbl="node1" presStyleIdx="3" presStyleCnt="4"/>
      <dgm:spPr/>
    </dgm:pt>
    <dgm:pt modelId="{F744C0D6-3702-4F11-AC31-D25FB6A25A99}" type="pres">
      <dgm:prSet presAssocID="{10757F05-D076-4E32-BFD0-1B25BE252CAC}" presName="dummy4a" presStyleCnt="0"/>
      <dgm:spPr/>
    </dgm:pt>
    <dgm:pt modelId="{E3397D7E-4479-4653-A07F-8B39DEE10CAF}" type="pres">
      <dgm:prSet presAssocID="{10757F05-D076-4E32-BFD0-1B25BE252CAC}" presName="dummy4b" presStyleCnt="0"/>
      <dgm:spPr/>
    </dgm:pt>
    <dgm:pt modelId="{1EF456DC-6457-49EE-9DBA-235AAFEEFFA0}" type="pres">
      <dgm:prSet presAssocID="{10757F05-D076-4E32-BFD0-1B25BE252CAC}" presName="wedge4Tx" presStyleLbl="node1" presStyleIdx="3" presStyleCnt="4">
        <dgm:presLayoutVars>
          <dgm:chMax val="0"/>
          <dgm:chPref val="0"/>
          <dgm:bulletEnabled val="1"/>
        </dgm:presLayoutVars>
      </dgm:prSet>
      <dgm:spPr/>
    </dgm:pt>
    <dgm:pt modelId="{788C9301-FE11-4B40-AE76-7FEBDC05AF46}" type="pres">
      <dgm:prSet presAssocID="{04564939-650D-4400-B316-C43248139978}" presName="arrowWedge1" presStyleLbl="fgSibTrans2D1" presStyleIdx="0" presStyleCnt="4"/>
      <dgm:spPr/>
    </dgm:pt>
    <dgm:pt modelId="{1B0147A2-8CD3-4D07-9DE2-506B3BA64482}" type="pres">
      <dgm:prSet presAssocID="{018E2996-C855-4A49-AB2A-47BD09D04471}" presName="arrowWedge2" presStyleLbl="fgSibTrans2D1" presStyleIdx="1" presStyleCnt="4"/>
      <dgm:spPr/>
    </dgm:pt>
    <dgm:pt modelId="{E928BAE5-B25F-40F8-906F-5BC9B404C235}" type="pres">
      <dgm:prSet presAssocID="{002A631B-5ABB-4ECB-85D8-0EACA7F56F8A}" presName="arrowWedge3" presStyleLbl="fgSibTrans2D1" presStyleIdx="2" presStyleCnt="4"/>
      <dgm:spPr/>
    </dgm:pt>
    <dgm:pt modelId="{26CF8D65-7472-4C45-9044-73991CBC7B93}" type="pres">
      <dgm:prSet presAssocID="{533DEFEB-5B8C-4BF4-993C-D1C1EC2C24D3}" presName="arrowWedge4" presStyleLbl="fgSibTrans2D1" presStyleIdx="3" presStyleCnt="4"/>
      <dgm:spPr/>
    </dgm:pt>
  </dgm:ptLst>
  <dgm:cxnLst>
    <dgm:cxn modelId="{660F7C00-0A7A-43BC-90DD-5E4C0B7410A8}" srcId="{10757F05-D076-4E32-BFD0-1B25BE252CAC}" destId="{05B7D361-E575-458B-80C3-0D2B31F47C6C}" srcOrd="0" destOrd="0" parTransId="{273F8424-C4CF-442B-A8BF-99467A391C1A}" sibTransId="{04564939-650D-4400-B316-C43248139978}"/>
    <dgm:cxn modelId="{264E060C-CA31-49FA-836F-AF89D63C24C2}" type="presOf" srcId="{3A68DAE8-027A-46C9-8A5A-80AA472CB827}" destId="{1EF456DC-6457-49EE-9DBA-235AAFEEFFA0}" srcOrd="1" destOrd="0" presId="urn:microsoft.com/office/officeart/2005/8/layout/cycle8#1"/>
    <dgm:cxn modelId="{DDFF1B1B-1A6B-4F92-8BB6-C878CACC6CD0}" srcId="{10757F05-D076-4E32-BFD0-1B25BE252CAC}" destId="{FC398099-682F-4A16-8675-4ADF721F6F2A}" srcOrd="2" destOrd="0" parTransId="{3ED14B59-91E7-4BC0-A9DF-C7ED4164CA50}" sibTransId="{002A631B-5ABB-4ECB-85D8-0EACA7F56F8A}"/>
    <dgm:cxn modelId="{093F255C-1F43-439B-A141-F0D1FE30B835}" type="presOf" srcId="{05B7D361-E575-458B-80C3-0D2B31F47C6C}" destId="{11E6E0D7-CC17-47B0-BFD5-C1A70C664B6D}" srcOrd="1" destOrd="0" presId="urn:microsoft.com/office/officeart/2005/8/layout/cycle8#1"/>
    <dgm:cxn modelId="{14E35F58-AD40-4BA4-9968-9B5D51E513A2}" type="presOf" srcId="{43B6D498-9406-4627-92C3-DC89950FC0C5}" destId="{A5CC444D-8EF1-459E-8024-C955B06483A3}" srcOrd="0" destOrd="0" presId="urn:microsoft.com/office/officeart/2005/8/layout/cycle8#1"/>
    <dgm:cxn modelId="{0D3CD580-62F3-470A-A454-E8C13A44F801}" srcId="{10757F05-D076-4E32-BFD0-1B25BE252CAC}" destId="{43B6D498-9406-4627-92C3-DC89950FC0C5}" srcOrd="1" destOrd="0" parTransId="{8EAB7F4A-D53F-4DB1-9367-5C0467A3CC81}" sibTransId="{018E2996-C855-4A49-AB2A-47BD09D04471}"/>
    <dgm:cxn modelId="{9AB15082-B4F9-479C-8C7D-1CC881D5FD63}" type="presOf" srcId="{10757F05-D076-4E32-BFD0-1B25BE252CAC}" destId="{5554D0A8-4B92-494A-87B4-BCE7189E5473}" srcOrd="0" destOrd="0" presId="urn:microsoft.com/office/officeart/2005/8/layout/cycle8#1"/>
    <dgm:cxn modelId="{AB9DD296-FDFD-4EE5-9DC2-DEF74384D818}" type="presOf" srcId="{3A68DAE8-027A-46C9-8A5A-80AA472CB827}" destId="{47576EF9-FC36-4703-98E7-194ED7FBEBB4}" srcOrd="0" destOrd="0" presId="urn:microsoft.com/office/officeart/2005/8/layout/cycle8#1"/>
    <dgm:cxn modelId="{327053AE-2614-4BF1-A81E-73C11B96258B}" type="presOf" srcId="{05B7D361-E575-458B-80C3-0D2B31F47C6C}" destId="{00F34683-F87D-4CCF-AAA7-687D7E9DF741}" srcOrd="0" destOrd="0" presId="urn:microsoft.com/office/officeart/2005/8/layout/cycle8#1"/>
    <dgm:cxn modelId="{E7FBAFB0-62C5-4F4C-BC04-556CD8887307}" srcId="{10757F05-D076-4E32-BFD0-1B25BE252CAC}" destId="{3A68DAE8-027A-46C9-8A5A-80AA472CB827}" srcOrd="3" destOrd="0" parTransId="{B088646A-C834-4DF1-8AD6-0FD533995B69}" sibTransId="{533DEFEB-5B8C-4BF4-993C-D1C1EC2C24D3}"/>
    <dgm:cxn modelId="{35ADA8BD-530F-47C3-8F4F-00467DF7EFD7}" type="presOf" srcId="{FC398099-682F-4A16-8675-4ADF721F6F2A}" destId="{5D5E36F0-782E-4AEB-8FD7-85101218CAC1}" srcOrd="0" destOrd="0" presId="urn:microsoft.com/office/officeart/2005/8/layout/cycle8#1"/>
    <dgm:cxn modelId="{D62755ED-70C8-4D7F-A735-6558DE5DEB44}" type="presOf" srcId="{FC398099-682F-4A16-8675-4ADF721F6F2A}" destId="{ADCD02C1-8AEE-45B8-AE63-EF2EC12FBB5E}" srcOrd="1" destOrd="0" presId="urn:microsoft.com/office/officeart/2005/8/layout/cycle8#1"/>
    <dgm:cxn modelId="{1DF5FBF1-3F58-4D6C-8FAB-2CA773EC665E}" type="presOf" srcId="{43B6D498-9406-4627-92C3-DC89950FC0C5}" destId="{165003BF-24AE-41EB-A230-99D33C0CBB0E}" srcOrd="1" destOrd="0" presId="urn:microsoft.com/office/officeart/2005/8/layout/cycle8#1"/>
    <dgm:cxn modelId="{6B5704EE-B963-4465-8B69-61BB317CA1FF}" type="presParOf" srcId="{5554D0A8-4B92-494A-87B4-BCE7189E5473}" destId="{00F34683-F87D-4CCF-AAA7-687D7E9DF741}" srcOrd="0" destOrd="0" presId="urn:microsoft.com/office/officeart/2005/8/layout/cycle8#1"/>
    <dgm:cxn modelId="{C4A5A013-1485-4E67-8C57-ED659C17D136}" type="presParOf" srcId="{5554D0A8-4B92-494A-87B4-BCE7189E5473}" destId="{BF5D2857-AEF6-45F7-9D99-D7E6063A9012}" srcOrd="1" destOrd="0" presId="urn:microsoft.com/office/officeart/2005/8/layout/cycle8#1"/>
    <dgm:cxn modelId="{3F605B8F-6EAA-4D22-90DB-4E047399E26A}" type="presParOf" srcId="{5554D0A8-4B92-494A-87B4-BCE7189E5473}" destId="{FF1DC263-A5E8-4528-A30C-0DE35915CB2F}" srcOrd="2" destOrd="0" presId="urn:microsoft.com/office/officeart/2005/8/layout/cycle8#1"/>
    <dgm:cxn modelId="{02BA8989-1539-40EF-B04A-F98F60E60BE8}" type="presParOf" srcId="{5554D0A8-4B92-494A-87B4-BCE7189E5473}" destId="{11E6E0D7-CC17-47B0-BFD5-C1A70C664B6D}" srcOrd="3" destOrd="0" presId="urn:microsoft.com/office/officeart/2005/8/layout/cycle8#1"/>
    <dgm:cxn modelId="{855602A6-14D1-4C2C-86AB-C9C6B1F0A7A7}" type="presParOf" srcId="{5554D0A8-4B92-494A-87B4-BCE7189E5473}" destId="{A5CC444D-8EF1-459E-8024-C955B06483A3}" srcOrd="4" destOrd="0" presId="urn:microsoft.com/office/officeart/2005/8/layout/cycle8#1"/>
    <dgm:cxn modelId="{BC017560-DFC0-4093-9BB9-9D7C55A371C5}" type="presParOf" srcId="{5554D0A8-4B92-494A-87B4-BCE7189E5473}" destId="{E9833FA2-1185-4DFC-AFDF-A97BACF7DC10}" srcOrd="5" destOrd="0" presId="urn:microsoft.com/office/officeart/2005/8/layout/cycle8#1"/>
    <dgm:cxn modelId="{CA92DDE8-8652-4E9B-9A5C-A8D0C8FE3395}" type="presParOf" srcId="{5554D0A8-4B92-494A-87B4-BCE7189E5473}" destId="{199E6B4B-EDE3-41A2-B555-45D27CB42933}" srcOrd="6" destOrd="0" presId="urn:microsoft.com/office/officeart/2005/8/layout/cycle8#1"/>
    <dgm:cxn modelId="{E6D02A9D-9E90-4C3D-9AA5-58C07897FE46}" type="presParOf" srcId="{5554D0A8-4B92-494A-87B4-BCE7189E5473}" destId="{165003BF-24AE-41EB-A230-99D33C0CBB0E}" srcOrd="7" destOrd="0" presId="urn:microsoft.com/office/officeart/2005/8/layout/cycle8#1"/>
    <dgm:cxn modelId="{2F86AA0D-E582-412A-BD68-23A9FB644B3C}" type="presParOf" srcId="{5554D0A8-4B92-494A-87B4-BCE7189E5473}" destId="{5D5E36F0-782E-4AEB-8FD7-85101218CAC1}" srcOrd="8" destOrd="0" presId="urn:microsoft.com/office/officeart/2005/8/layout/cycle8#1"/>
    <dgm:cxn modelId="{87FD28C1-F7CB-484A-87BD-EBC947EE2A4B}" type="presParOf" srcId="{5554D0A8-4B92-494A-87B4-BCE7189E5473}" destId="{EB0CD18D-FFD6-4D65-9564-5546AD93C5D7}" srcOrd="9" destOrd="0" presId="urn:microsoft.com/office/officeart/2005/8/layout/cycle8#1"/>
    <dgm:cxn modelId="{7664C3B2-6174-4B78-BAF7-9E52189E05B7}" type="presParOf" srcId="{5554D0A8-4B92-494A-87B4-BCE7189E5473}" destId="{402D7C99-0B71-4430-AFC4-72F8004875DA}" srcOrd="10" destOrd="0" presId="urn:microsoft.com/office/officeart/2005/8/layout/cycle8#1"/>
    <dgm:cxn modelId="{0BCBCEEF-CB4C-4719-A1EC-0FFB35CF1D64}" type="presParOf" srcId="{5554D0A8-4B92-494A-87B4-BCE7189E5473}" destId="{ADCD02C1-8AEE-45B8-AE63-EF2EC12FBB5E}" srcOrd="11" destOrd="0" presId="urn:microsoft.com/office/officeart/2005/8/layout/cycle8#1"/>
    <dgm:cxn modelId="{AEA76AE8-58FC-4DAC-9E1B-6E999ADE8F84}" type="presParOf" srcId="{5554D0A8-4B92-494A-87B4-BCE7189E5473}" destId="{47576EF9-FC36-4703-98E7-194ED7FBEBB4}" srcOrd="12" destOrd="0" presId="urn:microsoft.com/office/officeart/2005/8/layout/cycle8#1"/>
    <dgm:cxn modelId="{C93D2572-709B-486A-A13F-CADEC62EC908}" type="presParOf" srcId="{5554D0A8-4B92-494A-87B4-BCE7189E5473}" destId="{F744C0D6-3702-4F11-AC31-D25FB6A25A99}" srcOrd="13" destOrd="0" presId="urn:microsoft.com/office/officeart/2005/8/layout/cycle8#1"/>
    <dgm:cxn modelId="{98D31A64-95E9-4806-A5D7-3170DD257932}" type="presParOf" srcId="{5554D0A8-4B92-494A-87B4-BCE7189E5473}" destId="{E3397D7E-4479-4653-A07F-8B39DEE10CAF}" srcOrd="14" destOrd="0" presId="urn:microsoft.com/office/officeart/2005/8/layout/cycle8#1"/>
    <dgm:cxn modelId="{6306087E-27FC-42AA-87FF-1138EE1BD9BB}" type="presParOf" srcId="{5554D0A8-4B92-494A-87B4-BCE7189E5473}" destId="{1EF456DC-6457-49EE-9DBA-235AAFEEFFA0}" srcOrd="15" destOrd="0" presId="urn:microsoft.com/office/officeart/2005/8/layout/cycle8#1"/>
    <dgm:cxn modelId="{4A98D065-69AF-442A-9D1B-6EB638BE6DEF}" type="presParOf" srcId="{5554D0A8-4B92-494A-87B4-BCE7189E5473}" destId="{788C9301-FE11-4B40-AE76-7FEBDC05AF46}" srcOrd="16" destOrd="0" presId="urn:microsoft.com/office/officeart/2005/8/layout/cycle8#1"/>
    <dgm:cxn modelId="{FC102BB9-42BA-45DF-816E-753E46ABB80C}" type="presParOf" srcId="{5554D0A8-4B92-494A-87B4-BCE7189E5473}" destId="{1B0147A2-8CD3-4D07-9DE2-506B3BA64482}" srcOrd="17" destOrd="0" presId="urn:microsoft.com/office/officeart/2005/8/layout/cycle8#1"/>
    <dgm:cxn modelId="{3343D0A5-B10E-4EEA-ADFC-3B5A17A43228}" type="presParOf" srcId="{5554D0A8-4B92-494A-87B4-BCE7189E5473}" destId="{E928BAE5-B25F-40F8-906F-5BC9B404C235}" srcOrd="18" destOrd="0" presId="urn:microsoft.com/office/officeart/2005/8/layout/cycle8#1"/>
    <dgm:cxn modelId="{1C69200E-C0AE-4C5C-AB8E-BA7BA1453400}" type="presParOf" srcId="{5554D0A8-4B92-494A-87B4-BCE7189E5473}" destId="{26CF8D65-7472-4C45-9044-73991CBC7B93}" srcOrd="19" destOrd="0" presId="urn:microsoft.com/office/officeart/2005/8/layout/cycle8#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BD3641-9BED-4BAE-AF56-4FF045231663}">
      <dsp:nvSpPr>
        <dsp:cNvPr id="0" name=""/>
        <dsp:cNvSpPr/>
      </dsp:nvSpPr>
      <dsp:spPr>
        <a:xfrm rot="10800000">
          <a:off x="1538267" y="549"/>
          <a:ext cx="5063744" cy="1051253"/>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63574" tIns="121920" rIns="227584" bIns="1219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Light" panose="020B0502040204020203" pitchFamily="34" charset="-122"/>
              <a:ea typeface="微软雅黑 Light" panose="020B0502040204020203" pitchFamily="34" charset="-122"/>
            </a:rPr>
            <a:t>什么是项目管理</a:t>
          </a:r>
        </a:p>
      </dsp:txBody>
      <dsp:txXfrm rot="10800000">
        <a:off x="1801080" y="549"/>
        <a:ext cx="4800931" cy="1051253"/>
      </dsp:txXfrm>
    </dsp:sp>
    <dsp:sp modelId="{73BF5B0F-6DC5-46AB-9F15-695D62FC3964}">
      <dsp:nvSpPr>
        <dsp:cNvPr id="0" name=""/>
        <dsp:cNvSpPr/>
      </dsp:nvSpPr>
      <dsp:spPr>
        <a:xfrm>
          <a:off x="1012641" y="549"/>
          <a:ext cx="1051253" cy="1051253"/>
        </a:xfrm>
        <a:prstGeom prst="ellipse">
          <a:avLst/>
        </a:prstGeom>
        <a:solidFill>
          <a:schemeClr val="accent2">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83387BA-A203-466E-8824-A1503910477A}">
      <dsp:nvSpPr>
        <dsp:cNvPr id="0" name=""/>
        <dsp:cNvSpPr/>
      </dsp:nvSpPr>
      <dsp:spPr>
        <a:xfrm rot="10800000">
          <a:off x="1538267" y="1365609"/>
          <a:ext cx="5063744" cy="1051253"/>
        </a:xfrm>
        <a:prstGeom prst="homePlate">
          <a:avLst/>
        </a:prstGeom>
        <a:gradFill rotWithShape="0">
          <a:gsLst>
            <a:gs pos="0">
              <a:schemeClr val="accent2">
                <a:hueOff val="-164330"/>
                <a:satOff val="10084"/>
                <a:lumOff val="-2091"/>
                <a:alphaOff val="0"/>
                <a:satMod val="103000"/>
                <a:lumMod val="102000"/>
                <a:tint val="94000"/>
              </a:schemeClr>
            </a:gs>
            <a:gs pos="50000">
              <a:schemeClr val="accent2">
                <a:hueOff val="-164330"/>
                <a:satOff val="10084"/>
                <a:lumOff val="-2091"/>
                <a:alphaOff val="0"/>
                <a:satMod val="110000"/>
                <a:lumMod val="100000"/>
                <a:shade val="100000"/>
              </a:schemeClr>
            </a:gs>
            <a:gs pos="100000">
              <a:schemeClr val="accent2">
                <a:hueOff val="-164330"/>
                <a:satOff val="10084"/>
                <a:lumOff val="-209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63574" tIns="121920" rIns="227584" bIns="1219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Light" panose="020B0502040204020203" pitchFamily="34" charset="-122"/>
              <a:ea typeface="微软雅黑 Light" panose="020B0502040204020203" pitchFamily="34" charset="-122"/>
            </a:rPr>
            <a:t> 项目经理能力模型</a:t>
          </a:r>
        </a:p>
      </dsp:txBody>
      <dsp:txXfrm rot="10800000">
        <a:off x="1801080" y="1365609"/>
        <a:ext cx="4800931" cy="1051253"/>
      </dsp:txXfrm>
    </dsp:sp>
    <dsp:sp modelId="{14FDB4FB-043A-4700-B537-104751808D5B}">
      <dsp:nvSpPr>
        <dsp:cNvPr id="0" name=""/>
        <dsp:cNvSpPr/>
      </dsp:nvSpPr>
      <dsp:spPr>
        <a:xfrm>
          <a:off x="1012641" y="1365609"/>
          <a:ext cx="1051253" cy="1051253"/>
        </a:xfrm>
        <a:prstGeom prst="ellipse">
          <a:avLst/>
        </a:prstGeom>
        <a:solidFill>
          <a:schemeClr val="accent2">
            <a:tint val="50000"/>
            <a:hueOff val="-112342"/>
            <a:satOff val="7418"/>
            <a:lumOff val="444"/>
            <a:alphaOff val="0"/>
          </a:schemeClr>
        </a:solidFill>
        <a:ln>
          <a:noFill/>
        </a:ln>
        <a:effectLst/>
      </dsp:spPr>
      <dsp:style>
        <a:lnRef idx="0">
          <a:scrgbClr r="0" g="0" b="0"/>
        </a:lnRef>
        <a:fillRef idx="1">
          <a:scrgbClr r="0" g="0" b="0"/>
        </a:fillRef>
        <a:effectRef idx="2">
          <a:scrgbClr r="0" g="0" b="0"/>
        </a:effectRef>
        <a:fontRef idx="minor"/>
      </dsp:style>
    </dsp:sp>
    <dsp:sp modelId="{0B96859E-DA63-4F35-A762-4A2776F3FF3D}">
      <dsp:nvSpPr>
        <dsp:cNvPr id="0" name=""/>
        <dsp:cNvSpPr/>
      </dsp:nvSpPr>
      <dsp:spPr>
        <a:xfrm rot="10800000">
          <a:off x="1538267" y="2730669"/>
          <a:ext cx="5063744" cy="1051253"/>
        </a:xfrm>
        <a:prstGeom prst="homePlate">
          <a:avLst/>
        </a:prstGeom>
        <a:gradFill rotWithShape="0">
          <a:gsLst>
            <a:gs pos="0">
              <a:schemeClr val="accent2">
                <a:hueOff val="-328660"/>
                <a:satOff val="20168"/>
                <a:lumOff val="-4183"/>
                <a:alphaOff val="0"/>
                <a:satMod val="103000"/>
                <a:lumMod val="102000"/>
                <a:tint val="94000"/>
              </a:schemeClr>
            </a:gs>
            <a:gs pos="50000">
              <a:schemeClr val="accent2">
                <a:hueOff val="-328660"/>
                <a:satOff val="20168"/>
                <a:lumOff val="-4183"/>
                <a:alphaOff val="0"/>
                <a:satMod val="110000"/>
                <a:lumMod val="100000"/>
                <a:shade val="100000"/>
              </a:schemeClr>
            </a:gs>
            <a:gs pos="100000">
              <a:schemeClr val="accent2">
                <a:hueOff val="-328660"/>
                <a:satOff val="20168"/>
                <a:lumOff val="-41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63574" tIns="121920" rIns="227584" bIns="1219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Light" panose="020B0502040204020203" pitchFamily="34" charset="-122"/>
              <a:ea typeface="微软雅黑 Light" panose="020B0502040204020203" pitchFamily="34" charset="-122"/>
            </a:rPr>
            <a:t>项目管理中的方法论</a:t>
          </a:r>
        </a:p>
      </dsp:txBody>
      <dsp:txXfrm rot="10800000">
        <a:off x="1801080" y="2730669"/>
        <a:ext cx="4800931" cy="1051253"/>
      </dsp:txXfrm>
    </dsp:sp>
    <dsp:sp modelId="{A9F0B5D9-55CA-483B-8C4A-9BD60406CED5}">
      <dsp:nvSpPr>
        <dsp:cNvPr id="0" name=""/>
        <dsp:cNvSpPr/>
      </dsp:nvSpPr>
      <dsp:spPr>
        <a:xfrm>
          <a:off x="1012641" y="2730669"/>
          <a:ext cx="1051253" cy="1051253"/>
        </a:xfrm>
        <a:prstGeom prst="ellipse">
          <a:avLst/>
        </a:prstGeom>
        <a:solidFill>
          <a:schemeClr val="accent2">
            <a:tint val="50000"/>
            <a:hueOff val="-224683"/>
            <a:satOff val="14837"/>
            <a:lumOff val="888"/>
            <a:alphaOff val="0"/>
          </a:schemeClr>
        </a:solidFill>
        <a:ln>
          <a:noFill/>
        </a:ln>
        <a:effectLst/>
      </dsp:spPr>
      <dsp:style>
        <a:lnRef idx="0">
          <a:scrgbClr r="0" g="0" b="0"/>
        </a:lnRef>
        <a:fillRef idx="1">
          <a:scrgbClr r="0" g="0" b="0"/>
        </a:fillRef>
        <a:effectRef idx="2">
          <a:scrgbClr r="0" g="0" b="0"/>
        </a:effectRef>
        <a:fontRef idx="minor"/>
      </dsp:style>
    </dsp:sp>
    <dsp:sp modelId="{835B691C-5DC0-4502-88F5-026B47F24648}">
      <dsp:nvSpPr>
        <dsp:cNvPr id="0" name=""/>
        <dsp:cNvSpPr/>
      </dsp:nvSpPr>
      <dsp:spPr>
        <a:xfrm rot="10800000">
          <a:off x="1538267" y="4095730"/>
          <a:ext cx="5063744" cy="1051253"/>
        </a:xfrm>
        <a:prstGeom prst="homePlate">
          <a:avLst/>
        </a:prstGeom>
        <a:gradFill rotWithShape="0">
          <a:gsLst>
            <a:gs pos="0">
              <a:schemeClr val="accent2">
                <a:hueOff val="-492990"/>
                <a:satOff val="30252"/>
                <a:lumOff val="-6274"/>
                <a:alphaOff val="0"/>
                <a:satMod val="103000"/>
                <a:lumMod val="102000"/>
                <a:tint val="94000"/>
              </a:schemeClr>
            </a:gs>
            <a:gs pos="50000">
              <a:schemeClr val="accent2">
                <a:hueOff val="-492990"/>
                <a:satOff val="30252"/>
                <a:lumOff val="-6274"/>
                <a:alphaOff val="0"/>
                <a:satMod val="110000"/>
                <a:lumMod val="100000"/>
                <a:shade val="100000"/>
              </a:schemeClr>
            </a:gs>
            <a:gs pos="100000">
              <a:schemeClr val="accent2">
                <a:hueOff val="-492990"/>
                <a:satOff val="30252"/>
                <a:lumOff val="-627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63574" tIns="121920" rIns="227584" bIns="1219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Light" panose="020B0502040204020203" pitchFamily="34" charset="-122"/>
              <a:ea typeface="微软雅黑 Light" panose="020B0502040204020203" pitchFamily="34" charset="-122"/>
            </a:rPr>
            <a:t>项目管理过程及工具</a:t>
          </a:r>
        </a:p>
      </dsp:txBody>
      <dsp:txXfrm rot="10800000">
        <a:off x="1801080" y="4095730"/>
        <a:ext cx="4800931" cy="1051253"/>
      </dsp:txXfrm>
    </dsp:sp>
    <dsp:sp modelId="{046F371F-EFF5-46C9-B103-90989D702370}">
      <dsp:nvSpPr>
        <dsp:cNvPr id="0" name=""/>
        <dsp:cNvSpPr/>
      </dsp:nvSpPr>
      <dsp:spPr>
        <a:xfrm>
          <a:off x="1012641" y="4095730"/>
          <a:ext cx="1051253" cy="1051253"/>
        </a:xfrm>
        <a:prstGeom prst="ellipse">
          <a:avLst/>
        </a:prstGeom>
        <a:solidFill>
          <a:schemeClr val="accent2">
            <a:tint val="50000"/>
            <a:hueOff val="-337025"/>
            <a:satOff val="22255"/>
            <a:lumOff val="1332"/>
            <a:alphaOff val="0"/>
          </a:schemeClr>
        </a:solidFill>
        <a:ln>
          <a:noFill/>
        </a:ln>
        <a:effectLst/>
      </dsp:spPr>
      <dsp:style>
        <a:lnRef idx="0">
          <a:scrgbClr r="0" g="0" b="0"/>
        </a:lnRef>
        <a:fillRef idx="1">
          <a:scrgbClr r="0" g="0" b="0"/>
        </a:fillRef>
        <a:effectRef idx="2">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CD557-951F-429E-84E4-B0B1DC5A969F}">
      <dsp:nvSpPr>
        <dsp:cNvPr id="0" name=""/>
        <dsp:cNvSpPr/>
      </dsp:nvSpPr>
      <dsp:spPr>
        <a:xfrm rot="5400000">
          <a:off x="-266020" y="268857"/>
          <a:ext cx="1773468" cy="1241427"/>
        </a:xfrm>
        <a:prstGeom prst="chevron">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rgbClr val="C00000"/>
              </a:solidFill>
              <a:latin typeface="微软雅黑" panose="020B0503020204020204" pitchFamily="34" charset="-122"/>
              <a:ea typeface="微软雅黑" panose="020B0503020204020204" pitchFamily="34" charset="-122"/>
            </a:rPr>
            <a:t>目标</a:t>
          </a:r>
          <a:endParaRPr lang="zh-CN" altLang="en-US" sz="2400" kern="1200" dirty="0">
            <a:solidFill>
              <a:srgbClr val="C00000"/>
            </a:solidFill>
            <a:latin typeface="微软雅黑 Light" panose="020B0502040204020203" pitchFamily="34" charset="-122"/>
            <a:ea typeface="微软雅黑 Light" panose="020B0502040204020203" pitchFamily="34" charset="-122"/>
          </a:endParaRPr>
        </a:p>
      </dsp:txBody>
      <dsp:txXfrm rot="-5400000">
        <a:off x="1" y="623551"/>
        <a:ext cx="1241427" cy="532041"/>
      </dsp:txXfrm>
    </dsp:sp>
    <dsp:sp modelId="{7F3393A0-A451-4296-9498-E460158CBCEF}">
      <dsp:nvSpPr>
        <dsp:cNvPr id="0" name=""/>
        <dsp:cNvSpPr/>
      </dsp:nvSpPr>
      <dsp:spPr>
        <a:xfrm rot="5400000">
          <a:off x="2672628" y="-1428363"/>
          <a:ext cx="1152754" cy="4015156"/>
        </a:xfrm>
        <a:prstGeom prst="round2Same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a:solidFill>
                <a:schemeClr val="bg1"/>
              </a:solidFill>
              <a:latin typeface="微软雅黑 Light" panose="020B0502040204020203" pitchFamily="34" charset="-122"/>
              <a:ea typeface="微软雅黑 Light" panose="020B0502040204020203" pitchFamily="34" charset="-122"/>
            </a:rPr>
            <a:t>整个项目计划目标如何，结果与目标的对比预期</a:t>
          </a:r>
          <a:endParaRPr lang="zh-CN" altLang="en-US" sz="1200" kern="1200" dirty="0">
            <a:solidFill>
              <a:schemeClr val="bg1"/>
            </a:solidFill>
            <a:latin typeface="微软雅黑 Light" panose="020B0502040204020203" pitchFamily="34" charset="-122"/>
            <a:ea typeface="微软雅黑 Light" panose="020B0502040204020203" pitchFamily="34" charset="-122"/>
          </a:endParaRPr>
        </a:p>
        <a:p>
          <a:pPr marL="114300" lvl="1" indent="-114300" algn="l" defTabSz="533400">
            <a:lnSpc>
              <a:spcPct val="90000"/>
            </a:lnSpc>
            <a:spcBef>
              <a:spcPct val="0"/>
            </a:spcBef>
            <a:spcAft>
              <a:spcPct val="15000"/>
            </a:spcAft>
            <a:buChar char="•"/>
          </a:pPr>
          <a:r>
            <a:rPr lang="zh-CN" altLang="en-US" sz="1200" kern="1200" dirty="0">
              <a:solidFill>
                <a:schemeClr val="bg1"/>
              </a:solidFill>
              <a:latin typeface="微软雅黑 Light" panose="020B0502040204020203" pitchFamily="34" charset="-122"/>
              <a:ea typeface="微软雅黑 Light" panose="020B0502040204020203" pitchFamily="34" charset="-122"/>
            </a:rPr>
            <a:t>总结成功的规律；总结失败教训（成功规律更重要）</a:t>
          </a:r>
        </a:p>
      </dsp:txBody>
      <dsp:txXfrm rot="-5400000">
        <a:off x="1241428" y="59110"/>
        <a:ext cx="3958883" cy="1040208"/>
      </dsp:txXfrm>
    </dsp:sp>
    <dsp:sp modelId="{1242EFE8-A626-4227-B1A7-F9ED5406FE9F}">
      <dsp:nvSpPr>
        <dsp:cNvPr id="0" name=""/>
        <dsp:cNvSpPr/>
      </dsp:nvSpPr>
      <dsp:spPr>
        <a:xfrm rot="5400000">
          <a:off x="-266020" y="1850077"/>
          <a:ext cx="1773468" cy="1241427"/>
        </a:xfrm>
        <a:prstGeom prst="chevron">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rgbClr val="C00000"/>
              </a:solidFill>
              <a:latin typeface="微软雅黑" panose="020B0503020204020204" pitchFamily="34" charset="-122"/>
              <a:ea typeface="微软雅黑" panose="020B0503020204020204" pitchFamily="34" charset="-122"/>
            </a:rPr>
            <a:t>根因</a:t>
          </a:r>
          <a:endParaRPr lang="en-US" altLang="zh-CN" sz="2400" b="1" kern="1200" dirty="0">
            <a:solidFill>
              <a:srgbClr val="C00000"/>
            </a:solidFill>
            <a:latin typeface="微软雅黑" panose="020B0503020204020204" pitchFamily="34" charset="-122"/>
            <a:ea typeface="微软雅黑" panose="020B0503020204020204" pitchFamily="34" charset="-122"/>
          </a:endParaRPr>
        </a:p>
      </dsp:txBody>
      <dsp:txXfrm rot="-5400000">
        <a:off x="1" y="2204771"/>
        <a:ext cx="1241427" cy="532041"/>
      </dsp:txXfrm>
    </dsp:sp>
    <dsp:sp modelId="{962DDAE5-2CCD-43CE-9FCB-64E8420D0FA1}">
      <dsp:nvSpPr>
        <dsp:cNvPr id="0" name=""/>
        <dsp:cNvSpPr/>
      </dsp:nvSpPr>
      <dsp:spPr>
        <a:xfrm rot="5400000">
          <a:off x="2672628" y="152855"/>
          <a:ext cx="1152754" cy="4015156"/>
        </a:xfrm>
        <a:prstGeom prst="round2SameRec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a:solidFill>
                <a:schemeClr val="bg1"/>
              </a:solidFill>
              <a:latin typeface="微软雅黑 Light" panose="020B0502040204020203" pitchFamily="34" charset="-122"/>
              <a:ea typeface="微软雅黑 Light" panose="020B0502040204020203" pitchFamily="34" charset="-122"/>
            </a:rPr>
            <a:t>5Why</a:t>
          </a:r>
          <a:r>
            <a:rPr lang="zh-CN" altLang="en-US" sz="1200" kern="1200">
              <a:solidFill>
                <a:schemeClr val="bg1"/>
              </a:solidFill>
              <a:latin typeface="微软雅黑 Light" panose="020B0502040204020203" pitchFamily="34" charset="-122"/>
              <a:ea typeface="微软雅黑 Light" panose="020B0502040204020203" pitchFamily="34" charset="-122"/>
            </a:rPr>
            <a:t>法：通过</a:t>
          </a:r>
          <a:r>
            <a:rPr lang="en-US" altLang="zh-CN" sz="1200" kern="1200">
              <a:solidFill>
                <a:schemeClr val="bg1"/>
              </a:solidFill>
              <a:latin typeface="微软雅黑 Light" panose="020B0502040204020203" pitchFamily="34" charset="-122"/>
              <a:ea typeface="微软雅黑 Light" panose="020B0502040204020203" pitchFamily="34" charset="-122"/>
            </a:rPr>
            <a:t>5</a:t>
          </a:r>
          <a:r>
            <a:rPr lang="zh-CN" altLang="en-US" sz="1200" kern="1200">
              <a:solidFill>
                <a:schemeClr val="bg1"/>
              </a:solidFill>
              <a:latin typeface="微软雅黑 Light" panose="020B0502040204020203" pitchFamily="34" charset="-122"/>
              <a:ea typeface="微软雅黑 Light" panose="020B0502040204020203" pitchFamily="34" charset="-122"/>
            </a:rPr>
            <a:t>个</a:t>
          </a:r>
          <a:r>
            <a:rPr lang="en-US" altLang="zh-CN" sz="1200" kern="1200">
              <a:solidFill>
                <a:schemeClr val="bg1"/>
              </a:solidFill>
              <a:latin typeface="微软雅黑 Light" panose="020B0502040204020203" pitchFamily="34" charset="-122"/>
              <a:ea typeface="微软雅黑 Light" panose="020B0502040204020203" pitchFamily="34" charset="-122"/>
            </a:rPr>
            <a:t>Why</a:t>
          </a:r>
          <a:r>
            <a:rPr lang="zh-CN" altLang="en-US" sz="1200" kern="1200">
              <a:solidFill>
                <a:schemeClr val="bg1"/>
              </a:solidFill>
              <a:latin typeface="微软雅黑 Light" panose="020B0502040204020203" pitchFamily="34" charset="-122"/>
              <a:ea typeface="微软雅黑 Light" panose="020B0502040204020203" pitchFamily="34" charset="-122"/>
            </a:rPr>
            <a:t>找到本质</a:t>
          </a:r>
          <a:endParaRPr lang="zh-CN" altLang="en-US" sz="1200" kern="1200" dirty="0">
            <a:solidFill>
              <a:schemeClr val="bg1"/>
            </a:solidFill>
            <a:latin typeface="微软雅黑 Light" panose="020B0502040204020203" pitchFamily="34" charset="-122"/>
            <a:ea typeface="微软雅黑 Light" panose="020B0502040204020203" pitchFamily="34" charset="-122"/>
          </a:endParaRPr>
        </a:p>
        <a:p>
          <a:pPr marL="114300" lvl="1" indent="-114300" algn="l" defTabSz="533400">
            <a:lnSpc>
              <a:spcPct val="90000"/>
            </a:lnSpc>
            <a:spcBef>
              <a:spcPct val="0"/>
            </a:spcBef>
            <a:spcAft>
              <a:spcPct val="15000"/>
            </a:spcAft>
            <a:buChar char="•"/>
          </a:pPr>
          <a:r>
            <a:rPr lang="zh-CN" altLang="en-US" sz="1200" kern="1200">
              <a:solidFill>
                <a:schemeClr val="bg1"/>
              </a:solidFill>
              <a:latin typeface="微软雅黑 Light" panose="020B0502040204020203" pitchFamily="34" charset="-122"/>
              <a:ea typeface="微软雅黑 Light" panose="020B0502040204020203" pitchFamily="34" charset="-122"/>
            </a:rPr>
            <a:t>从现象到本质，持续</a:t>
          </a:r>
          <a:r>
            <a:rPr lang="en-US" altLang="zh-CN" sz="1200" kern="1200">
              <a:solidFill>
                <a:schemeClr val="bg1"/>
              </a:solidFill>
              <a:latin typeface="微软雅黑 Light" panose="020B0502040204020203" pitchFamily="34" charset="-122"/>
              <a:ea typeface="微软雅黑 Light" panose="020B0502040204020203" pitchFamily="34" charset="-122"/>
            </a:rPr>
            <a:t>5</a:t>
          </a:r>
          <a:r>
            <a:rPr lang="zh-CN" altLang="en-US" sz="1200" kern="1200">
              <a:solidFill>
                <a:schemeClr val="bg1"/>
              </a:solidFill>
              <a:latin typeface="微软雅黑 Light" panose="020B0502040204020203" pitchFamily="34" charset="-122"/>
              <a:ea typeface="微软雅黑 Light" panose="020B0502040204020203" pitchFamily="34" charset="-122"/>
            </a:rPr>
            <a:t>个</a:t>
          </a:r>
          <a:r>
            <a:rPr lang="en-US" altLang="zh-CN" sz="1200" kern="1200">
              <a:solidFill>
                <a:schemeClr val="bg1"/>
              </a:solidFill>
              <a:latin typeface="微软雅黑 Light" panose="020B0502040204020203" pitchFamily="34" charset="-122"/>
              <a:ea typeface="微软雅黑 Light" panose="020B0502040204020203" pitchFamily="34" charset="-122"/>
            </a:rPr>
            <a:t>Why</a:t>
          </a:r>
          <a:r>
            <a:rPr lang="zh-CN" altLang="en-US" sz="1200" kern="1200">
              <a:solidFill>
                <a:schemeClr val="bg1"/>
              </a:solidFill>
              <a:latin typeface="微软雅黑 Light" panose="020B0502040204020203" pitchFamily="34" charset="-122"/>
              <a:ea typeface="微软雅黑 Light" panose="020B0502040204020203" pitchFamily="34" charset="-122"/>
            </a:rPr>
            <a:t>了解到本质问题</a:t>
          </a:r>
          <a:endParaRPr lang="zh-CN" altLang="en-US" sz="1200" kern="1200" dirty="0">
            <a:solidFill>
              <a:schemeClr val="bg1"/>
            </a:solidFill>
            <a:latin typeface="微软雅黑 Light" panose="020B0502040204020203" pitchFamily="34" charset="-122"/>
            <a:ea typeface="微软雅黑 Light" panose="020B0502040204020203" pitchFamily="34" charset="-122"/>
          </a:endParaRPr>
        </a:p>
        <a:p>
          <a:pPr marL="114300" lvl="1" indent="-114300" algn="l" defTabSz="533400">
            <a:lnSpc>
              <a:spcPct val="90000"/>
            </a:lnSpc>
            <a:spcBef>
              <a:spcPct val="0"/>
            </a:spcBef>
            <a:spcAft>
              <a:spcPct val="15000"/>
            </a:spcAft>
            <a:buChar char="•"/>
          </a:pPr>
          <a:r>
            <a:rPr lang="zh-CN" altLang="en-US" sz="1200" kern="1200" dirty="0">
              <a:solidFill>
                <a:schemeClr val="bg1"/>
              </a:solidFill>
              <a:latin typeface="微软雅黑 Light" panose="020B0502040204020203" pitchFamily="34" charset="-122"/>
              <a:ea typeface="微软雅黑 Light" panose="020B0502040204020203" pitchFamily="34" charset="-122"/>
            </a:rPr>
            <a:t>所有探索根因没有到“人”和流程层面的问题都不深刻</a:t>
          </a:r>
        </a:p>
      </dsp:txBody>
      <dsp:txXfrm rot="-5400000">
        <a:off x="1241428" y="1640329"/>
        <a:ext cx="3958883" cy="1040208"/>
      </dsp:txXfrm>
    </dsp:sp>
    <dsp:sp modelId="{6982783C-6BC2-435C-9D43-A610BE83E680}">
      <dsp:nvSpPr>
        <dsp:cNvPr id="0" name=""/>
        <dsp:cNvSpPr/>
      </dsp:nvSpPr>
      <dsp:spPr>
        <a:xfrm rot="5400000">
          <a:off x="-266020" y="3408702"/>
          <a:ext cx="1773468" cy="1241427"/>
        </a:xfrm>
        <a:prstGeom prst="chevron">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rgbClr val="C00000"/>
              </a:solidFill>
              <a:latin typeface="微软雅黑" panose="020B0503020204020204" pitchFamily="34" charset="-122"/>
              <a:ea typeface="微软雅黑" panose="020B0503020204020204" pitchFamily="34" charset="-122"/>
            </a:rPr>
            <a:t>举措</a:t>
          </a:r>
        </a:p>
      </dsp:txBody>
      <dsp:txXfrm rot="-5400000">
        <a:off x="1" y="3763396"/>
        <a:ext cx="1241427" cy="532041"/>
      </dsp:txXfrm>
    </dsp:sp>
    <dsp:sp modelId="{63D83C67-DFE8-442F-96F4-E088E4C89282}">
      <dsp:nvSpPr>
        <dsp:cNvPr id="0" name=""/>
        <dsp:cNvSpPr/>
      </dsp:nvSpPr>
      <dsp:spPr>
        <a:xfrm rot="5400000">
          <a:off x="2672628" y="1734075"/>
          <a:ext cx="1152754" cy="4015156"/>
        </a:xfrm>
        <a:prstGeom prst="round2Same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a:solidFill>
                <a:schemeClr val="bg1"/>
              </a:solidFill>
              <a:latin typeface="微软雅黑 Light" panose="020B0502040204020203" pitchFamily="34" charset="-122"/>
              <a:ea typeface="微软雅黑 Light" panose="020B0502040204020203" pitchFamily="34" charset="-122"/>
            </a:rPr>
            <a:t>针对目标和这些根因，制定相应的举措</a:t>
          </a:r>
          <a:endParaRPr lang="zh-CN" altLang="en-US" sz="1200" kern="1200" dirty="0">
            <a:solidFill>
              <a:schemeClr val="bg1"/>
            </a:solidFill>
            <a:latin typeface="微软雅黑 Light" panose="020B0502040204020203" pitchFamily="34" charset="-122"/>
            <a:ea typeface="微软雅黑 Light" panose="020B0502040204020203" pitchFamily="34" charset="-122"/>
          </a:endParaRPr>
        </a:p>
        <a:p>
          <a:pPr marL="114300" lvl="1" indent="-114300" algn="l" defTabSz="533400">
            <a:lnSpc>
              <a:spcPct val="90000"/>
            </a:lnSpc>
            <a:spcBef>
              <a:spcPct val="0"/>
            </a:spcBef>
            <a:spcAft>
              <a:spcPct val="15000"/>
            </a:spcAft>
            <a:buChar char="•"/>
          </a:pPr>
          <a:r>
            <a:rPr lang="zh-CN" altLang="en-US" sz="1200" kern="1200" dirty="0">
              <a:solidFill>
                <a:schemeClr val="bg1"/>
              </a:solidFill>
              <a:latin typeface="微软雅黑 Light" panose="020B0502040204020203" pitchFamily="34" charset="-122"/>
              <a:ea typeface="微软雅黑 Light" panose="020B0502040204020203" pitchFamily="34" charset="-122"/>
            </a:rPr>
            <a:t>所有的根因对应问题都有相应举措</a:t>
          </a:r>
        </a:p>
      </dsp:txBody>
      <dsp:txXfrm rot="-5400000">
        <a:off x="1241428" y="3221549"/>
        <a:ext cx="3958883" cy="10402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270361-2D74-4913-99F4-2DF7BB8ACA31}">
      <dsp:nvSpPr>
        <dsp:cNvPr id="0" name=""/>
        <dsp:cNvSpPr/>
      </dsp:nvSpPr>
      <dsp:spPr>
        <a:xfrm rot="5400000">
          <a:off x="2314609" y="303137"/>
          <a:ext cx="1520168" cy="1322546"/>
        </a:xfrm>
        <a:prstGeom prst="hexagon">
          <a:avLst>
            <a:gd name="adj" fmla="val 25000"/>
            <a:gd name="vf" fmla="val 1154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Light" panose="020B0502040204020203" pitchFamily="34" charset="-122"/>
              <a:ea typeface="微软雅黑 Light" panose="020B0502040204020203" pitchFamily="34" charset="-122"/>
            </a:rPr>
            <a:t>判断力</a:t>
          </a:r>
        </a:p>
      </dsp:txBody>
      <dsp:txXfrm rot="-5400000">
        <a:off x="2619517" y="441219"/>
        <a:ext cx="910352" cy="1046382"/>
      </dsp:txXfrm>
    </dsp:sp>
    <dsp:sp modelId="{3EDBDB41-7878-4D93-A39F-502E511FD45E}">
      <dsp:nvSpPr>
        <dsp:cNvPr id="0" name=""/>
        <dsp:cNvSpPr/>
      </dsp:nvSpPr>
      <dsp:spPr>
        <a:xfrm>
          <a:off x="3776099" y="508360"/>
          <a:ext cx="1696508" cy="912101"/>
        </a:xfrm>
        <a:prstGeom prst="rect">
          <a:avLst/>
        </a:prstGeom>
        <a:noFill/>
        <a:ln>
          <a:noFill/>
        </a:ln>
        <a:effectLst/>
      </dsp:spPr>
      <dsp:style>
        <a:lnRef idx="0">
          <a:scrgbClr r="0" g="0" b="0"/>
        </a:lnRef>
        <a:fillRef idx="0">
          <a:scrgbClr r="0" g="0" b="0"/>
        </a:fillRef>
        <a:effectRef idx="0">
          <a:scrgbClr r="0" g="0" b="0"/>
        </a:effectRef>
        <a:fontRef idx="minor"/>
      </dsp:style>
    </dsp:sp>
    <dsp:sp modelId="{204C1C70-421B-49FD-B571-6E9AE4AD1AB5}">
      <dsp:nvSpPr>
        <dsp:cNvPr id="0" name=""/>
        <dsp:cNvSpPr/>
      </dsp:nvSpPr>
      <dsp:spPr>
        <a:xfrm rot="5400000">
          <a:off x="886258" y="303137"/>
          <a:ext cx="1520168" cy="1322546"/>
        </a:xfrm>
        <a:prstGeom prst="hexagon">
          <a:avLst>
            <a:gd name="adj" fmla="val 25000"/>
            <a:gd name="vf" fmla="val 11547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Light" panose="020B0502040204020203" pitchFamily="34" charset="-122"/>
              <a:ea typeface="微软雅黑 Light" panose="020B0502040204020203" pitchFamily="34" charset="-122"/>
            </a:rPr>
            <a:t>领导力</a:t>
          </a:r>
        </a:p>
      </dsp:txBody>
      <dsp:txXfrm rot="-5400000">
        <a:off x="1191166" y="441219"/>
        <a:ext cx="910352" cy="1046382"/>
      </dsp:txXfrm>
    </dsp:sp>
    <dsp:sp modelId="{47A195C0-FE26-4CD4-8ADA-FDCA2A68694E}">
      <dsp:nvSpPr>
        <dsp:cNvPr id="0" name=""/>
        <dsp:cNvSpPr/>
      </dsp:nvSpPr>
      <dsp:spPr>
        <a:xfrm rot="5400000">
          <a:off x="1597697" y="1593457"/>
          <a:ext cx="1520168" cy="1322546"/>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Light" panose="020B0502040204020203" pitchFamily="34" charset="-122"/>
              <a:ea typeface="微软雅黑 Light" panose="020B0502040204020203" pitchFamily="34" charset="-122"/>
            </a:rPr>
            <a:t>计划</a:t>
          </a:r>
        </a:p>
      </dsp:txBody>
      <dsp:txXfrm rot="-5400000">
        <a:off x="1902605" y="1731539"/>
        <a:ext cx="910352" cy="1046382"/>
      </dsp:txXfrm>
    </dsp:sp>
    <dsp:sp modelId="{FEA064F1-E439-43A6-B2EC-8D2EB6A78CD2}">
      <dsp:nvSpPr>
        <dsp:cNvPr id="0" name=""/>
        <dsp:cNvSpPr/>
      </dsp:nvSpPr>
      <dsp:spPr>
        <a:xfrm>
          <a:off x="0" y="1798679"/>
          <a:ext cx="1641782" cy="912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r>
            <a:rPr lang="en-US" altLang="zh-CN" sz="1800" kern="1200" dirty="0">
              <a:latin typeface="微软雅黑 Light" panose="020B0502040204020203" pitchFamily="34" charset="-122"/>
              <a:ea typeface="微软雅黑 Light" panose="020B0502040204020203" pitchFamily="34" charset="-122"/>
            </a:rPr>
            <a:t> </a:t>
          </a:r>
          <a:endParaRPr lang="zh-CN" altLang="en-US" sz="1800" kern="1200" dirty="0">
            <a:latin typeface="微软雅黑 Light" panose="020B0502040204020203" pitchFamily="34" charset="-122"/>
            <a:ea typeface="微软雅黑 Light" panose="020B0502040204020203" pitchFamily="34" charset="-122"/>
          </a:endParaRPr>
        </a:p>
      </dsp:txBody>
      <dsp:txXfrm>
        <a:off x="0" y="1798679"/>
        <a:ext cx="1641782" cy="912101"/>
      </dsp:txXfrm>
    </dsp:sp>
    <dsp:sp modelId="{EA6F1425-3854-4A00-84B2-40F7EF755F7A}">
      <dsp:nvSpPr>
        <dsp:cNvPr id="0" name=""/>
        <dsp:cNvSpPr/>
      </dsp:nvSpPr>
      <dsp:spPr>
        <a:xfrm rot="5400000">
          <a:off x="3026048" y="1593457"/>
          <a:ext cx="1520168" cy="1322546"/>
        </a:xfrm>
        <a:prstGeom prst="hexagon">
          <a:avLst>
            <a:gd name="adj" fmla="val 2500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Light" panose="020B0502040204020203" pitchFamily="34" charset="-122"/>
              <a:ea typeface="微软雅黑 Light" panose="020B0502040204020203" pitchFamily="34" charset="-122"/>
            </a:rPr>
            <a:t>管理</a:t>
          </a:r>
        </a:p>
      </dsp:txBody>
      <dsp:txXfrm rot="-5400000">
        <a:off x="3330956" y="1731539"/>
        <a:ext cx="910352" cy="1046382"/>
      </dsp:txXfrm>
    </dsp:sp>
    <dsp:sp modelId="{237E705E-57F2-4098-92A5-A41C774082F2}">
      <dsp:nvSpPr>
        <dsp:cNvPr id="0" name=""/>
        <dsp:cNvSpPr/>
      </dsp:nvSpPr>
      <dsp:spPr>
        <a:xfrm rot="5400000">
          <a:off x="2314609" y="2883776"/>
          <a:ext cx="1520168" cy="1322546"/>
        </a:xfrm>
        <a:prstGeom prst="hexagon">
          <a:avLst>
            <a:gd name="adj" fmla="val 25000"/>
            <a:gd name="vf" fmla="val 11547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Light" panose="020B0502040204020203" pitchFamily="34" charset="-122"/>
              <a:ea typeface="微软雅黑 Light" panose="020B0502040204020203" pitchFamily="34" charset="-122"/>
            </a:rPr>
            <a:t>反思</a:t>
          </a:r>
        </a:p>
      </dsp:txBody>
      <dsp:txXfrm rot="-5400000">
        <a:off x="2619517" y="3021858"/>
        <a:ext cx="910352" cy="1046382"/>
      </dsp:txXfrm>
    </dsp:sp>
    <dsp:sp modelId="{5F1054C0-3457-4AB2-B091-B72C18B56DD7}">
      <dsp:nvSpPr>
        <dsp:cNvPr id="0" name=""/>
        <dsp:cNvSpPr/>
      </dsp:nvSpPr>
      <dsp:spPr>
        <a:xfrm>
          <a:off x="3776099" y="3088999"/>
          <a:ext cx="1696508" cy="912101"/>
        </a:xfrm>
        <a:prstGeom prst="rect">
          <a:avLst/>
        </a:prstGeom>
        <a:noFill/>
        <a:ln>
          <a:noFill/>
        </a:ln>
        <a:effectLst/>
      </dsp:spPr>
      <dsp:style>
        <a:lnRef idx="0">
          <a:scrgbClr r="0" g="0" b="0"/>
        </a:lnRef>
        <a:fillRef idx="0">
          <a:scrgbClr r="0" g="0" b="0"/>
        </a:fillRef>
        <a:effectRef idx="0">
          <a:scrgbClr r="0" g="0" b="0"/>
        </a:effectRef>
        <a:fontRef idx="minor"/>
      </dsp:style>
    </dsp:sp>
    <dsp:sp modelId="{1BE786A6-E416-4D22-80F9-4FFA8A4F6C91}">
      <dsp:nvSpPr>
        <dsp:cNvPr id="0" name=""/>
        <dsp:cNvSpPr/>
      </dsp:nvSpPr>
      <dsp:spPr>
        <a:xfrm rot="5400000">
          <a:off x="886258" y="2883776"/>
          <a:ext cx="1520168" cy="1322546"/>
        </a:xfrm>
        <a:prstGeom prst="hexagon">
          <a:avLst>
            <a:gd name="adj" fmla="val 25000"/>
            <a:gd name="vf" fmla="val 1154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Light" panose="020B0502040204020203" pitchFamily="34" charset="-122"/>
              <a:ea typeface="微软雅黑 Light" panose="020B0502040204020203" pitchFamily="34" charset="-122"/>
            </a:rPr>
            <a:t>沟通</a:t>
          </a:r>
        </a:p>
      </dsp:txBody>
      <dsp:txXfrm rot="-5400000">
        <a:off x="1191166" y="3021858"/>
        <a:ext cx="910352" cy="10463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E249C-6E9F-4634-8523-CAA42F8DA26A}">
      <dsp:nvSpPr>
        <dsp:cNvPr id="0" name=""/>
        <dsp:cNvSpPr/>
      </dsp:nvSpPr>
      <dsp:spPr>
        <a:xfrm>
          <a:off x="1209975" y="0"/>
          <a:ext cx="4374147" cy="4374147"/>
        </a:xfrm>
        <a:prstGeom prst="triangle">
          <a:avLst/>
        </a:prstGeom>
        <a:solidFill>
          <a:srgbClr val="00B05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CA872753-5280-4E6F-8768-C4D1079F1B58}">
      <dsp:nvSpPr>
        <dsp:cNvPr id="0" name=""/>
        <dsp:cNvSpPr/>
      </dsp:nvSpPr>
      <dsp:spPr>
        <a:xfrm>
          <a:off x="3397049" y="439764"/>
          <a:ext cx="2843195" cy="1035442"/>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latin typeface="微软雅黑 Light" panose="020B0502040204020203" pitchFamily="34" charset="-122"/>
              <a:ea typeface="微软雅黑 Light" panose="020B0502040204020203" pitchFamily="34" charset="-122"/>
            </a:rPr>
            <a:t>实战素质</a:t>
          </a:r>
        </a:p>
      </dsp:txBody>
      <dsp:txXfrm>
        <a:off x="3447595" y="490310"/>
        <a:ext cx="2742103" cy="934350"/>
      </dsp:txXfrm>
    </dsp:sp>
    <dsp:sp modelId="{EFD9510C-372F-48CF-955A-2FBA79D63D2E}">
      <dsp:nvSpPr>
        <dsp:cNvPr id="0" name=""/>
        <dsp:cNvSpPr/>
      </dsp:nvSpPr>
      <dsp:spPr>
        <a:xfrm>
          <a:off x="3397049" y="1604637"/>
          <a:ext cx="2843195" cy="1035442"/>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latin typeface="微软雅黑 Light" panose="020B0502040204020203" pitchFamily="34" charset="-122"/>
              <a:ea typeface="微软雅黑 Light" panose="020B0502040204020203" pitchFamily="34" charset="-122"/>
            </a:rPr>
            <a:t>专业素质</a:t>
          </a:r>
        </a:p>
      </dsp:txBody>
      <dsp:txXfrm>
        <a:off x="3447595" y="1655183"/>
        <a:ext cx="2742103" cy="934350"/>
      </dsp:txXfrm>
    </dsp:sp>
    <dsp:sp modelId="{6FB38D3B-9F2F-472D-BD50-CE983FAFD2B2}">
      <dsp:nvSpPr>
        <dsp:cNvPr id="0" name=""/>
        <dsp:cNvSpPr/>
      </dsp:nvSpPr>
      <dsp:spPr>
        <a:xfrm>
          <a:off x="3397049" y="2769509"/>
          <a:ext cx="2843195" cy="1035442"/>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latin typeface="微软雅黑 Light" panose="020B0502040204020203" pitchFamily="34" charset="-122"/>
              <a:ea typeface="微软雅黑 Light" panose="020B0502040204020203" pitchFamily="34" charset="-122"/>
            </a:rPr>
            <a:t>软素质</a:t>
          </a:r>
        </a:p>
      </dsp:txBody>
      <dsp:txXfrm>
        <a:off x="3447595" y="2820055"/>
        <a:ext cx="2742103" cy="9343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E249C-6E9F-4634-8523-CAA42F8DA26A}">
      <dsp:nvSpPr>
        <dsp:cNvPr id="0" name=""/>
        <dsp:cNvSpPr/>
      </dsp:nvSpPr>
      <dsp:spPr>
        <a:xfrm>
          <a:off x="733897" y="0"/>
          <a:ext cx="3926571" cy="3926571"/>
        </a:xfrm>
        <a:prstGeom prst="triangle">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contrasting" dir="t">
            <a:rot lat="0" lon="0" rev="1200000"/>
          </a:lightRig>
        </a:scene3d>
        <a:sp3d/>
      </dsp:spPr>
      <dsp:style>
        <a:lnRef idx="0">
          <a:schemeClr val="accent1"/>
        </a:lnRef>
        <a:fillRef idx="3">
          <a:schemeClr val="accent1"/>
        </a:fillRef>
        <a:effectRef idx="3">
          <a:schemeClr val="accent1"/>
        </a:effectRef>
        <a:fontRef idx="minor">
          <a:schemeClr val="lt1"/>
        </a:fontRef>
      </dsp:style>
    </dsp:sp>
    <dsp:sp modelId="{FE297DA8-8924-4FED-AAFC-559DFED4599D}">
      <dsp:nvSpPr>
        <dsp:cNvPr id="0" name=""/>
        <dsp:cNvSpPr/>
      </dsp:nvSpPr>
      <dsp:spPr>
        <a:xfrm>
          <a:off x="2697183" y="393040"/>
          <a:ext cx="2552271" cy="697886"/>
        </a:xfrm>
        <a:prstGeom prst="round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a:scene3d>
          <a:camera prst="orthographicFront">
            <a:rot lat="0" lon="0" rev="0"/>
          </a:camera>
          <a:lightRig rig="contrasting" dir="t">
            <a:rot lat="0" lon="0" rev="1200000"/>
          </a:lightRig>
        </a:scene3d>
        <a:sp3d z="300000"/>
      </dsp:spPr>
      <dsp:style>
        <a:lnRef idx="1">
          <a:schemeClr val="accent4"/>
        </a:lnRef>
        <a:fillRef idx="2">
          <a:schemeClr val="accent4"/>
        </a:fillRef>
        <a:effectRef idx="1">
          <a:schemeClr val="accent4"/>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a:latin typeface="微软雅黑 Light" panose="020B0502040204020203" pitchFamily="34" charset="-122"/>
              <a:ea typeface="微软雅黑 Light" panose="020B0502040204020203" pitchFamily="34" charset="-122"/>
            </a:rPr>
            <a:t>沟通</a:t>
          </a:r>
          <a:r>
            <a:rPr lang="en-US" altLang="zh-CN" sz="2300" kern="1200">
              <a:latin typeface="微软雅黑 Light" panose="020B0502040204020203" pitchFamily="34" charset="-122"/>
              <a:ea typeface="微软雅黑 Light" panose="020B0502040204020203" pitchFamily="34" charset="-122"/>
            </a:rPr>
            <a:t>/</a:t>
          </a:r>
          <a:r>
            <a:rPr lang="zh-CN" altLang="en-US" sz="2300" kern="1200" dirty="0">
              <a:latin typeface="微软雅黑 Light" panose="020B0502040204020203" pitchFamily="34" charset="-122"/>
              <a:ea typeface="微软雅黑 Light" panose="020B0502040204020203" pitchFamily="34" charset="-122"/>
            </a:rPr>
            <a:t>计划</a:t>
          </a:r>
          <a:r>
            <a:rPr lang="en-US" altLang="zh-CN" sz="2300" kern="1200" dirty="0">
              <a:latin typeface="微软雅黑 Light" panose="020B0502040204020203" pitchFamily="34" charset="-122"/>
              <a:ea typeface="微软雅黑 Light" panose="020B0502040204020203" pitchFamily="34" charset="-122"/>
            </a:rPr>
            <a:t>/</a:t>
          </a:r>
          <a:r>
            <a:rPr lang="zh-CN" altLang="en-US" sz="2300" kern="1200" dirty="0">
              <a:latin typeface="微软雅黑 Light" panose="020B0502040204020203" pitchFamily="34" charset="-122"/>
              <a:ea typeface="微软雅黑 Light" panose="020B0502040204020203" pitchFamily="34" charset="-122"/>
            </a:rPr>
            <a:t>推动</a:t>
          </a:r>
        </a:p>
      </dsp:txBody>
      <dsp:txXfrm>
        <a:off x="2731251" y="427108"/>
        <a:ext cx="2484135" cy="629750"/>
      </dsp:txXfrm>
    </dsp:sp>
    <dsp:sp modelId="{CA872753-5280-4E6F-8768-C4D1079F1B58}">
      <dsp:nvSpPr>
        <dsp:cNvPr id="0" name=""/>
        <dsp:cNvSpPr/>
      </dsp:nvSpPr>
      <dsp:spPr>
        <a:xfrm>
          <a:off x="2697183" y="1178163"/>
          <a:ext cx="2552271" cy="697886"/>
        </a:xfrm>
        <a:prstGeom prst="round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a:scene3d>
          <a:camera prst="orthographicFront">
            <a:rot lat="0" lon="0" rev="0"/>
          </a:camera>
          <a:lightRig rig="contrasting" dir="t">
            <a:rot lat="0" lon="0" rev="1200000"/>
          </a:lightRig>
        </a:scene3d>
        <a:sp3d z="300000"/>
      </dsp:spPr>
      <dsp:style>
        <a:lnRef idx="1">
          <a:schemeClr val="accent4"/>
        </a:lnRef>
        <a:fillRef idx="2">
          <a:schemeClr val="accent4"/>
        </a:fillRef>
        <a:effectRef idx="1">
          <a:schemeClr val="accent4"/>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微软雅黑 Light" panose="020B0502040204020203" pitchFamily="34" charset="-122"/>
              <a:ea typeface="微软雅黑 Light" panose="020B0502040204020203" pitchFamily="34" charset="-122"/>
            </a:rPr>
            <a:t>拥抱变化</a:t>
          </a:r>
        </a:p>
      </dsp:txBody>
      <dsp:txXfrm>
        <a:off x="2731251" y="1212231"/>
        <a:ext cx="2484135" cy="629750"/>
      </dsp:txXfrm>
    </dsp:sp>
    <dsp:sp modelId="{EFD9510C-372F-48CF-955A-2FBA79D63D2E}">
      <dsp:nvSpPr>
        <dsp:cNvPr id="0" name=""/>
        <dsp:cNvSpPr/>
      </dsp:nvSpPr>
      <dsp:spPr>
        <a:xfrm>
          <a:off x="2697183" y="1963285"/>
          <a:ext cx="2552271" cy="697886"/>
        </a:xfrm>
        <a:prstGeom prst="round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a:scene3d>
          <a:camera prst="orthographicFront">
            <a:rot lat="0" lon="0" rev="0"/>
          </a:camera>
          <a:lightRig rig="contrasting" dir="t">
            <a:rot lat="0" lon="0" rev="1200000"/>
          </a:lightRig>
        </a:scene3d>
        <a:sp3d z="300000"/>
      </dsp:spPr>
      <dsp:style>
        <a:lnRef idx="1">
          <a:schemeClr val="accent4"/>
        </a:lnRef>
        <a:fillRef idx="2">
          <a:schemeClr val="accent4"/>
        </a:fillRef>
        <a:effectRef idx="1">
          <a:schemeClr val="accent4"/>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微软雅黑 Light" panose="020B0502040204020203" pitchFamily="34" charset="-122"/>
              <a:ea typeface="微软雅黑 Light" panose="020B0502040204020203" pitchFamily="34" charset="-122"/>
            </a:rPr>
            <a:t>责任感</a:t>
          </a:r>
        </a:p>
      </dsp:txBody>
      <dsp:txXfrm>
        <a:off x="2731251" y="1997353"/>
        <a:ext cx="2484135" cy="629750"/>
      </dsp:txXfrm>
    </dsp:sp>
    <dsp:sp modelId="{6FB38D3B-9F2F-472D-BD50-CE983FAFD2B2}">
      <dsp:nvSpPr>
        <dsp:cNvPr id="0" name=""/>
        <dsp:cNvSpPr/>
      </dsp:nvSpPr>
      <dsp:spPr>
        <a:xfrm>
          <a:off x="2697183" y="2748407"/>
          <a:ext cx="2552271" cy="697886"/>
        </a:xfrm>
        <a:prstGeom prst="round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a:scene3d>
          <a:camera prst="orthographicFront">
            <a:rot lat="0" lon="0" rev="0"/>
          </a:camera>
          <a:lightRig rig="contrasting" dir="t">
            <a:rot lat="0" lon="0" rev="1200000"/>
          </a:lightRig>
        </a:scene3d>
        <a:sp3d z="300000"/>
      </dsp:spPr>
      <dsp:style>
        <a:lnRef idx="1">
          <a:schemeClr val="accent4"/>
        </a:lnRef>
        <a:fillRef idx="2">
          <a:schemeClr val="accent4"/>
        </a:fillRef>
        <a:effectRef idx="1">
          <a:schemeClr val="accent4"/>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微软雅黑 Light" panose="020B0502040204020203" pitchFamily="34" charset="-122"/>
              <a:ea typeface="微软雅黑 Light" panose="020B0502040204020203" pitchFamily="34" charset="-122"/>
            </a:rPr>
            <a:t>全局观</a:t>
          </a:r>
        </a:p>
      </dsp:txBody>
      <dsp:txXfrm>
        <a:off x="2731251" y="2782475"/>
        <a:ext cx="2484135" cy="6297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EE082D-C606-4ADA-93A4-026670D054A3}">
      <dsp:nvSpPr>
        <dsp:cNvPr id="0" name=""/>
        <dsp:cNvSpPr/>
      </dsp:nvSpPr>
      <dsp:spPr>
        <a:xfrm rot="5400000">
          <a:off x="-162145" y="164869"/>
          <a:ext cx="1080971" cy="756679"/>
        </a:xfrm>
        <a:prstGeom prst="chevron">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srgbClr val="C00000"/>
              </a:solidFill>
              <a:latin typeface="微软雅黑" panose="020B0503020204020204" pitchFamily="34" charset="-122"/>
              <a:ea typeface="微软雅黑" panose="020B0503020204020204" pitchFamily="34" charset="-122"/>
            </a:rPr>
            <a:t>标准化</a:t>
          </a:r>
        </a:p>
      </dsp:txBody>
      <dsp:txXfrm rot="-5400000">
        <a:off x="2" y="381063"/>
        <a:ext cx="756679" cy="324292"/>
      </dsp:txXfrm>
    </dsp:sp>
    <dsp:sp modelId="{5322616F-5CE3-4C8E-B128-169B4A021C9E}">
      <dsp:nvSpPr>
        <dsp:cNvPr id="0" name=""/>
        <dsp:cNvSpPr/>
      </dsp:nvSpPr>
      <dsp:spPr>
        <a:xfrm rot="5400000">
          <a:off x="3267384" y="-2507981"/>
          <a:ext cx="702631" cy="5724040"/>
        </a:xfrm>
        <a:prstGeom prst="round2Same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zh-CN" altLang="en-US" sz="1500" kern="1200" dirty="0">
              <a:solidFill>
                <a:schemeClr val="bg1"/>
              </a:solidFill>
              <a:latin typeface="微软雅黑 Light" panose="020B0502040204020203" pitchFamily="34" charset="-122"/>
              <a:ea typeface="微软雅黑 Light" panose="020B0502040204020203" pitchFamily="34" charset="-122"/>
            </a:rPr>
            <a:t>成熟的东西通过标准化降低风险</a:t>
          </a:r>
        </a:p>
      </dsp:txBody>
      <dsp:txXfrm rot="-5400000">
        <a:off x="756680" y="37023"/>
        <a:ext cx="5689740" cy="634031"/>
      </dsp:txXfrm>
    </dsp:sp>
    <dsp:sp modelId="{50603978-4319-4832-A308-D07924FA5159}">
      <dsp:nvSpPr>
        <dsp:cNvPr id="0" name=""/>
        <dsp:cNvSpPr/>
      </dsp:nvSpPr>
      <dsp:spPr>
        <a:xfrm rot="5400000">
          <a:off x="-162145" y="1128660"/>
          <a:ext cx="1080971" cy="756679"/>
        </a:xfrm>
        <a:prstGeom prst="chevron">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srgbClr val="C00000"/>
              </a:solidFill>
              <a:latin typeface="微软雅黑" panose="020B0503020204020204" pitchFamily="34" charset="-122"/>
              <a:ea typeface="微软雅黑" panose="020B0503020204020204" pitchFamily="34" charset="-122"/>
            </a:rPr>
            <a:t>流程化</a:t>
          </a:r>
        </a:p>
      </dsp:txBody>
      <dsp:txXfrm rot="-5400000">
        <a:off x="2" y="1344854"/>
        <a:ext cx="756679" cy="324292"/>
      </dsp:txXfrm>
    </dsp:sp>
    <dsp:sp modelId="{E6336793-8FC1-4933-A703-556278F60CE9}">
      <dsp:nvSpPr>
        <dsp:cNvPr id="0" name=""/>
        <dsp:cNvSpPr/>
      </dsp:nvSpPr>
      <dsp:spPr>
        <a:xfrm rot="5400000">
          <a:off x="3267384" y="-1544190"/>
          <a:ext cx="702631" cy="5724040"/>
        </a:xfrm>
        <a:prstGeom prst="round2Same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zh-CN" altLang="en-US" sz="1500" kern="1200" dirty="0">
              <a:solidFill>
                <a:schemeClr val="bg1"/>
              </a:solidFill>
              <a:latin typeface="微软雅黑 Light" panose="020B0502040204020203" pitchFamily="34" charset="-122"/>
              <a:ea typeface="微软雅黑 Light" panose="020B0502040204020203" pitchFamily="34" charset="-122"/>
            </a:rPr>
            <a:t>把标准化的东西变成流程，保证按照既定规范动作来进行</a:t>
          </a:r>
        </a:p>
      </dsp:txBody>
      <dsp:txXfrm rot="-5400000">
        <a:off x="756680" y="1000814"/>
        <a:ext cx="5689740" cy="634031"/>
      </dsp:txXfrm>
    </dsp:sp>
    <dsp:sp modelId="{1242EFE8-A626-4227-B1A7-F9ED5406FE9F}">
      <dsp:nvSpPr>
        <dsp:cNvPr id="0" name=""/>
        <dsp:cNvSpPr/>
      </dsp:nvSpPr>
      <dsp:spPr>
        <a:xfrm rot="5400000">
          <a:off x="-162145" y="2092451"/>
          <a:ext cx="1080971" cy="756679"/>
        </a:xfrm>
        <a:prstGeom prst="chevron">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srgbClr val="C00000"/>
              </a:solidFill>
              <a:latin typeface="微软雅黑" panose="020B0503020204020204" pitchFamily="34" charset="-122"/>
              <a:ea typeface="微软雅黑" panose="020B0503020204020204" pitchFamily="34" charset="-122"/>
            </a:rPr>
            <a:t>工具化</a:t>
          </a:r>
          <a:endParaRPr lang="en-US" altLang="zh-CN" sz="1500" b="1" kern="1200" dirty="0">
            <a:solidFill>
              <a:srgbClr val="C00000"/>
            </a:solidFill>
            <a:latin typeface="微软雅黑" panose="020B0503020204020204" pitchFamily="34" charset="-122"/>
            <a:ea typeface="微软雅黑" panose="020B0503020204020204" pitchFamily="34" charset="-122"/>
          </a:endParaRPr>
        </a:p>
      </dsp:txBody>
      <dsp:txXfrm rot="-5400000">
        <a:off x="2" y="2308645"/>
        <a:ext cx="756679" cy="324292"/>
      </dsp:txXfrm>
    </dsp:sp>
    <dsp:sp modelId="{962DDAE5-2CCD-43CE-9FCB-64E8420D0FA1}">
      <dsp:nvSpPr>
        <dsp:cNvPr id="0" name=""/>
        <dsp:cNvSpPr/>
      </dsp:nvSpPr>
      <dsp:spPr>
        <a:xfrm rot="5400000">
          <a:off x="3267384" y="-580399"/>
          <a:ext cx="702631" cy="5724040"/>
        </a:xfrm>
        <a:prstGeom prst="round2SameRec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zh-CN" altLang="en-US" sz="1500" kern="1200" dirty="0">
              <a:solidFill>
                <a:schemeClr val="bg1"/>
              </a:solidFill>
              <a:latin typeface="微软雅黑 Light" panose="020B0502040204020203" pitchFamily="34" charset="-122"/>
              <a:ea typeface="微软雅黑 Light" panose="020B0502040204020203" pitchFamily="34" charset="-122"/>
            </a:rPr>
            <a:t>流传的东西为了提升效率，可以工具化，</a:t>
          </a:r>
          <a:r>
            <a:rPr lang="en-US" altLang="zh-CN" sz="1500" kern="1200" dirty="0">
              <a:solidFill>
                <a:schemeClr val="bg1"/>
              </a:solidFill>
              <a:latin typeface="微软雅黑 Light" panose="020B0502040204020203" pitchFamily="34" charset="-122"/>
              <a:ea typeface="微软雅黑 Light" panose="020B0502040204020203" pitchFamily="34" charset="-122"/>
            </a:rPr>
            <a:t>IT</a:t>
          </a:r>
          <a:r>
            <a:rPr lang="zh-CN" altLang="en-US" sz="1500" kern="1200" dirty="0">
              <a:solidFill>
                <a:schemeClr val="bg1"/>
              </a:solidFill>
              <a:latin typeface="微软雅黑 Light" panose="020B0502040204020203" pitchFamily="34" charset="-122"/>
              <a:ea typeface="微软雅黑 Light" panose="020B0502040204020203" pitchFamily="34" charset="-122"/>
            </a:rPr>
            <a:t>化</a:t>
          </a:r>
        </a:p>
      </dsp:txBody>
      <dsp:txXfrm rot="-5400000">
        <a:off x="756680" y="1964605"/>
        <a:ext cx="5689740" cy="634031"/>
      </dsp:txXfrm>
    </dsp:sp>
    <dsp:sp modelId="{6982783C-6BC2-435C-9D43-A610BE83E680}">
      <dsp:nvSpPr>
        <dsp:cNvPr id="0" name=""/>
        <dsp:cNvSpPr/>
      </dsp:nvSpPr>
      <dsp:spPr>
        <a:xfrm rot="5400000">
          <a:off x="-162145" y="3042470"/>
          <a:ext cx="1080971" cy="756679"/>
        </a:xfrm>
        <a:prstGeom prst="chevron">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srgbClr val="C00000"/>
              </a:solidFill>
              <a:latin typeface="微软雅黑" panose="020B0503020204020204" pitchFamily="34" charset="-122"/>
              <a:ea typeface="微软雅黑" panose="020B0503020204020204" pitchFamily="34" charset="-122"/>
            </a:rPr>
            <a:t>制度化</a:t>
          </a:r>
        </a:p>
      </dsp:txBody>
      <dsp:txXfrm rot="-5400000">
        <a:off x="2" y="3258664"/>
        <a:ext cx="756679" cy="324292"/>
      </dsp:txXfrm>
    </dsp:sp>
    <dsp:sp modelId="{63D83C67-DFE8-442F-96F4-E088E4C89282}">
      <dsp:nvSpPr>
        <dsp:cNvPr id="0" name=""/>
        <dsp:cNvSpPr/>
      </dsp:nvSpPr>
      <dsp:spPr>
        <a:xfrm rot="5400000">
          <a:off x="3267384" y="383391"/>
          <a:ext cx="702631" cy="5724040"/>
        </a:xfrm>
        <a:prstGeom prst="round2Same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zh-CN" altLang="en-US" sz="1500" kern="1200" dirty="0">
              <a:solidFill>
                <a:schemeClr val="bg1"/>
              </a:solidFill>
              <a:latin typeface="微软雅黑 Light" panose="020B0502040204020203" pitchFamily="34" charset="-122"/>
              <a:ea typeface="微软雅黑 Light" panose="020B0502040204020203" pitchFamily="34" charset="-122"/>
            </a:rPr>
            <a:t>把流程工具化的东西变成制度规范，加强管理和严格遵守</a:t>
          </a:r>
        </a:p>
      </dsp:txBody>
      <dsp:txXfrm rot="-5400000">
        <a:off x="756680" y="2928395"/>
        <a:ext cx="5689740" cy="634031"/>
      </dsp:txXfrm>
    </dsp:sp>
    <dsp:sp modelId="{921594C2-A168-4590-8242-EE5FDD479897}">
      <dsp:nvSpPr>
        <dsp:cNvPr id="0" name=""/>
        <dsp:cNvSpPr/>
      </dsp:nvSpPr>
      <dsp:spPr>
        <a:xfrm rot="5400000">
          <a:off x="-162145" y="4020033"/>
          <a:ext cx="1080971" cy="756679"/>
        </a:xfrm>
        <a:prstGeom prst="chevron">
          <a:avLst/>
        </a:prstGeom>
        <a:gradFill rotWithShape="1">
          <a:gsLst>
            <a:gs pos="0">
              <a:schemeClr val="dk1">
                <a:satMod val="103000"/>
                <a:lumMod val="102000"/>
                <a:tint val="94000"/>
              </a:schemeClr>
            </a:gs>
            <a:gs pos="50000">
              <a:schemeClr val="dk1">
                <a:satMod val="110000"/>
                <a:lumMod val="100000"/>
                <a:shade val="100000"/>
              </a:schemeClr>
            </a:gs>
            <a:gs pos="100000">
              <a:schemeClr val="dk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dk1"/>
        </a:lnRef>
        <a:fillRef idx="3">
          <a:schemeClr val="dk1"/>
        </a:fillRef>
        <a:effectRef idx="3">
          <a:schemeClr val="dk1"/>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srgbClr val="C00000"/>
              </a:solidFill>
              <a:latin typeface="微软雅黑" panose="020B0503020204020204" pitchFamily="34" charset="-122"/>
              <a:ea typeface="微软雅黑" panose="020B0503020204020204" pitchFamily="34" charset="-122"/>
            </a:rPr>
            <a:t>体系化</a:t>
          </a:r>
        </a:p>
      </dsp:txBody>
      <dsp:txXfrm rot="-5400000">
        <a:off x="2" y="4236227"/>
        <a:ext cx="756679" cy="324292"/>
      </dsp:txXfrm>
    </dsp:sp>
    <dsp:sp modelId="{0C91EBD1-F710-414A-B412-BC48E275A0BB}">
      <dsp:nvSpPr>
        <dsp:cNvPr id="0" name=""/>
        <dsp:cNvSpPr/>
      </dsp:nvSpPr>
      <dsp:spPr>
        <a:xfrm rot="5400000">
          <a:off x="3267384" y="1347183"/>
          <a:ext cx="702631" cy="5724040"/>
        </a:xfrm>
        <a:prstGeom prst="round2SameRect">
          <a:avLst/>
        </a:prstGeom>
        <a:gradFill rotWithShape="1">
          <a:gsLst>
            <a:gs pos="0">
              <a:schemeClr val="dk1">
                <a:satMod val="103000"/>
                <a:lumMod val="102000"/>
                <a:tint val="94000"/>
              </a:schemeClr>
            </a:gs>
            <a:gs pos="50000">
              <a:schemeClr val="dk1">
                <a:satMod val="110000"/>
                <a:lumMod val="100000"/>
                <a:shade val="100000"/>
              </a:schemeClr>
            </a:gs>
            <a:gs pos="100000">
              <a:schemeClr val="dk1">
                <a:lumMod val="99000"/>
                <a:satMod val="120000"/>
                <a:shade val="78000"/>
              </a:schemeClr>
            </a:gs>
          </a:gsLst>
          <a:lin ang="5400000" scaled="0"/>
        </a:gradFill>
        <a:ln w="6350" cap="flat" cmpd="sng" algn="ctr">
          <a:solidFill>
            <a:schemeClr val="dk1"/>
          </a:solidFill>
          <a:prstDash val="solid"/>
          <a:miter lim="800000"/>
        </a:ln>
        <a:effectLst/>
      </dsp:spPr>
      <dsp:style>
        <a:lnRef idx="1">
          <a:schemeClr val="dk1"/>
        </a:lnRef>
        <a:fillRef idx="3">
          <a:schemeClr val="dk1"/>
        </a:fillRef>
        <a:effectRef idx="2">
          <a:schemeClr val="dk1"/>
        </a:effectRef>
        <a:fontRef idx="minor">
          <a:schemeClr val="lt1"/>
        </a:fontRef>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zh-CN" altLang="en-US" sz="1500" kern="1200" dirty="0">
              <a:solidFill>
                <a:schemeClr val="bg1"/>
              </a:solidFill>
              <a:latin typeface="微软雅黑 Light" panose="020B0502040204020203" pitchFamily="34" charset="-122"/>
              <a:ea typeface="微软雅黑 Light" panose="020B0502040204020203" pitchFamily="34" charset="-122"/>
            </a:rPr>
            <a:t>所有的规章制度结合起来，变成一个个体系，保证稳定和质量</a:t>
          </a:r>
        </a:p>
      </dsp:txBody>
      <dsp:txXfrm rot="-5400000">
        <a:off x="756680" y="3892187"/>
        <a:ext cx="5689740" cy="6340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1C4DA7-8EA4-4EE8-BDB0-3DDB52C1942C}">
      <dsp:nvSpPr>
        <dsp:cNvPr id="0" name=""/>
        <dsp:cNvSpPr/>
      </dsp:nvSpPr>
      <dsp:spPr>
        <a:xfrm>
          <a:off x="640226" y="535664"/>
          <a:ext cx="4566747" cy="4566747"/>
        </a:xfrm>
        <a:prstGeom prst="pie">
          <a:avLst>
            <a:gd name="adj1" fmla="val 16200000"/>
            <a:gd name="adj2" fmla="val 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W</a:t>
          </a:r>
          <a:r>
            <a:rPr lang="en-US" altLang="zh-CN" sz="1600" kern="1200" dirty="0">
              <a:latin typeface="微软雅黑 Light" panose="020B0502040204020203" pitchFamily="34" charset="-122"/>
              <a:ea typeface="微软雅黑 Light" panose="020B0502040204020203" pitchFamily="34" charset="-122"/>
            </a:rPr>
            <a:t>eaknesses</a:t>
          </a:r>
        </a:p>
        <a:p>
          <a:pPr marL="0" lvl="0" indent="0" algn="ctr" defTabSz="889000">
            <a:lnSpc>
              <a:spcPct val="90000"/>
            </a:lnSpc>
            <a:spcBef>
              <a:spcPct val="0"/>
            </a:spcBef>
            <a:spcAft>
              <a:spcPct val="35000"/>
            </a:spcAft>
            <a:buNone/>
          </a:pPr>
          <a:r>
            <a:rPr lang="zh-CN" altLang="en-US" sz="1600" kern="1200" dirty="0">
              <a:latin typeface="微软雅黑 Light" panose="020B0502040204020203" pitchFamily="34" charset="-122"/>
              <a:ea typeface="微软雅黑 Light" panose="020B0502040204020203" pitchFamily="34" charset="-122"/>
            </a:rPr>
            <a:t>劣势</a:t>
          </a:r>
        </a:p>
      </dsp:txBody>
      <dsp:txXfrm>
        <a:off x="2975791" y="1380512"/>
        <a:ext cx="1685347" cy="1359151"/>
      </dsp:txXfrm>
    </dsp:sp>
    <dsp:sp modelId="{1459B68B-90B6-4F7F-BD51-B65CA3C8904D}">
      <dsp:nvSpPr>
        <dsp:cNvPr id="0" name=""/>
        <dsp:cNvSpPr/>
      </dsp:nvSpPr>
      <dsp:spPr>
        <a:xfrm>
          <a:off x="644734" y="531156"/>
          <a:ext cx="4566747" cy="4566747"/>
        </a:xfrm>
        <a:prstGeom prst="pie">
          <a:avLst>
            <a:gd name="adj1" fmla="val 0"/>
            <a:gd name="adj2" fmla="val 540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T</a:t>
          </a:r>
          <a:r>
            <a:rPr lang="en-US" altLang="zh-CN" sz="1600" kern="1200" dirty="0">
              <a:latin typeface="微软雅黑 Light" panose="020B0502040204020203" pitchFamily="34" charset="-122"/>
              <a:ea typeface="微软雅黑 Light" panose="020B0502040204020203" pitchFamily="34" charset="-122"/>
            </a:rPr>
            <a:t>hreats</a:t>
          </a:r>
        </a:p>
        <a:p>
          <a:pPr marL="0" lvl="0" indent="0" algn="ctr" defTabSz="889000">
            <a:lnSpc>
              <a:spcPct val="90000"/>
            </a:lnSpc>
            <a:spcBef>
              <a:spcPct val="0"/>
            </a:spcBef>
            <a:spcAft>
              <a:spcPct val="35000"/>
            </a:spcAft>
            <a:buNone/>
          </a:pPr>
          <a:r>
            <a:rPr lang="zh-CN" altLang="en-US" sz="1600" kern="1200" dirty="0">
              <a:latin typeface="微软雅黑 Light" panose="020B0502040204020203" pitchFamily="34" charset="-122"/>
              <a:ea typeface="微软雅黑 Light" panose="020B0502040204020203" pitchFamily="34" charset="-122"/>
            </a:rPr>
            <a:t>风险</a:t>
          </a:r>
        </a:p>
      </dsp:txBody>
      <dsp:txXfrm>
        <a:off x="3009657" y="2896078"/>
        <a:ext cx="1685347" cy="1359151"/>
      </dsp:txXfrm>
    </dsp:sp>
    <dsp:sp modelId="{B18B14E6-1DDF-49A6-B5B1-DA3CB0618DD1}">
      <dsp:nvSpPr>
        <dsp:cNvPr id="0" name=""/>
        <dsp:cNvSpPr/>
      </dsp:nvSpPr>
      <dsp:spPr>
        <a:xfrm>
          <a:off x="644734" y="531156"/>
          <a:ext cx="4566747" cy="4566747"/>
        </a:xfrm>
        <a:prstGeom prst="pie">
          <a:avLst>
            <a:gd name="adj1" fmla="val 5400000"/>
            <a:gd name="adj2" fmla="val 1080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O</a:t>
          </a:r>
          <a:r>
            <a:rPr lang="en-US" altLang="zh-CN" sz="1600" kern="1200" dirty="0">
              <a:latin typeface="微软雅黑 Light" panose="020B0502040204020203" pitchFamily="34" charset="-122"/>
              <a:ea typeface="微软雅黑 Light" panose="020B0502040204020203" pitchFamily="34" charset="-122"/>
            </a:rPr>
            <a:t>pportunities</a:t>
          </a:r>
        </a:p>
        <a:p>
          <a:pPr marL="0" lvl="0" indent="0" algn="ctr" defTabSz="889000">
            <a:lnSpc>
              <a:spcPct val="90000"/>
            </a:lnSpc>
            <a:spcBef>
              <a:spcPct val="0"/>
            </a:spcBef>
            <a:spcAft>
              <a:spcPct val="35000"/>
            </a:spcAft>
            <a:buNone/>
          </a:pPr>
          <a:r>
            <a:rPr lang="zh-CN" altLang="en-US" sz="1600" kern="1200" dirty="0">
              <a:latin typeface="微软雅黑 Light" panose="020B0502040204020203" pitchFamily="34" charset="-122"/>
              <a:ea typeface="微软雅黑 Light" panose="020B0502040204020203" pitchFamily="34" charset="-122"/>
            </a:rPr>
            <a:t>机遇</a:t>
          </a:r>
        </a:p>
      </dsp:txBody>
      <dsp:txXfrm>
        <a:off x="1161211" y="2896078"/>
        <a:ext cx="1685347" cy="1359151"/>
      </dsp:txXfrm>
    </dsp:sp>
    <dsp:sp modelId="{A1294CA5-52D4-428D-B54D-EEDD64777DC7}">
      <dsp:nvSpPr>
        <dsp:cNvPr id="0" name=""/>
        <dsp:cNvSpPr/>
      </dsp:nvSpPr>
      <dsp:spPr>
        <a:xfrm>
          <a:off x="644734" y="531156"/>
          <a:ext cx="4566747" cy="4566747"/>
        </a:xfrm>
        <a:prstGeom prst="pie">
          <a:avLst>
            <a:gd name="adj1" fmla="val 10800000"/>
            <a:gd name="adj2" fmla="val 1620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S</a:t>
          </a:r>
          <a:r>
            <a:rPr lang="en-US" altLang="zh-CN" sz="1600" kern="1200" dirty="0">
              <a:latin typeface="微软雅黑 Light" panose="020B0502040204020203" pitchFamily="34" charset="-122"/>
              <a:ea typeface="微软雅黑 Light" panose="020B0502040204020203" pitchFamily="34" charset="-122"/>
            </a:rPr>
            <a:t>trengths</a:t>
          </a:r>
        </a:p>
        <a:p>
          <a:pPr marL="0" lvl="0" indent="0" algn="ctr" defTabSz="889000">
            <a:lnSpc>
              <a:spcPct val="90000"/>
            </a:lnSpc>
            <a:spcBef>
              <a:spcPct val="0"/>
            </a:spcBef>
            <a:spcAft>
              <a:spcPct val="35000"/>
            </a:spcAft>
            <a:buNone/>
          </a:pPr>
          <a:r>
            <a:rPr lang="zh-CN" altLang="en-US" sz="1600" kern="1200" dirty="0">
              <a:latin typeface="微软雅黑 Light" panose="020B0502040204020203" pitchFamily="34" charset="-122"/>
              <a:ea typeface="微软雅黑 Light" panose="020B0502040204020203" pitchFamily="34" charset="-122"/>
            </a:rPr>
            <a:t>优势</a:t>
          </a:r>
        </a:p>
      </dsp:txBody>
      <dsp:txXfrm>
        <a:off x="1161211" y="1373829"/>
        <a:ext cx="1685347" cy="13591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D0ADA-CA7F-4F03-B9D1-2A92DB09095E}">
      <dsp:nvSpPr>
        <dsp:cNvPr id="0" name=""/>
        <dsp:cNvSpPr/>
      </dsp:nvSpPr>
      <dsp:spPr>
        <a:xfrm>
          <a:off x="2493779" y="1980000"/>
          <a:ext cx="1020656" cy="102065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微软雅黑 Light" panose="020B0502040204020203" pitchFamily="34" charset="-122"/>
              <a:ea typeface="微软雅黑 Light" panose="020B0502040204020203" pitchFamily="34" charset="-122"/>
            </a:rPr>
            <a:t>5W2H</a:t>
          </a:r>
          <a:endParaRPr lang="zh-CN" altLang="en-US" sz="1800" kern="1200" dirty="0">
            <a:latin typeface="微软雅黑 Light" panose="020B0502040204020203" pitchFamily="34" charset="-122"/>
            <a:ea typeface="微软雅黑 Light" panose="020B0502040204020203" pitchFamily="34" charset="-122"/>
          </a:endParaRPr>
        </a:p>
      </dsp:txBody>
      <dsp:txXfrm>
        <a:off x="2643251" y="2129472"/>
        <a:ext cx="721712" cy="721712"/>
      </dsp:txXfrm>
    </dsp:sp>
    <dsp:sp modelId="{7AD342E4-BE8F-4E92-8E1F-36FE94C6E2D4}">
      <dsp:nvSpPr>
        <dsp:cNvPr id="0" name=""/>
        <dsp:cNvSpPr/>
      </dsp:nvSpPr>
      <dsp:spPr>
        <a:xfrm rot="16200000">
          <a:off x="2816970" y="1463991"/>
          <a:ext cx="374275" cy="347023"/>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latin typeface="微软雅黑 Light" panose="020B0502040204020203" pitchFamily="34" charset="-122"/>
            <a:ea typeface="微软雅黑 Light" panose="020B0502040204020203" pitchFamily="34" charset="-122"/>
          </a:endParaRPr>
        </a:p>
      </dsp:txBody>
      <dsp:txXfrm>
        <a:off x="2869024" y="1585450"/>
        <a:ext cx="270168" cy="208213"/>
      </dsp:txXfrm>
    </dsp:sp>
    <dsp:sp modelId="{867340F0-3CE4-4B44-8603-DF84AAB4089D}">
      <dsp:nvSpPr>
        <dsp:cNvPr id="0" name=""/>
        <dsp:cNvSpPr/>
      </dsp:nvSpPr>
      <dsp:spPr>
        <a:xfrm>
          <a:off x="2371779" y="9163"/>
          <a:ext cx="1264657" cy="126465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latin typeface="微软雅黑 Light" panose="020B0502040204020203" pitchFamily="34" charset="-122"/>
              <a:ea typeface="微软雅黑 Light" panose="020B0502040204020203" pitchFamily="34" charset="-122"/>
            </a:rPr>
            <a:t>Why</a:t>
          </a:r>
        </a:p>
        <a:p>
          <a:pPr marL="0" lvl="0" indent="0" algn="ctr" defTabSz="577850">
            <a:lnSpc>
              <a:spcPct val="90000"/>
            </a:lnSpc>
            <a:spcBef>
              <a:spcPct val="0"/>
            </a:spcBef>
            <a:spcAft>
              <a:spcPct val="35000"/>
            </a:spcAft>
            <a:buNone/>
          </a:pPr>
          <a:r>
            <a:rPr lang="zh-CN" altLang="en-US" sz="1300" kern="1200" dirty="0">
              <a:latin typeface="微软雅黑 Light" panose="020B0502040204020203" pitchFamily="34" charset="-122"/>
              <a:ea typeface="微软雅黑 Light" panose="020B0502040204020203" pitchFamily="34" charset="-122"/>
            </a:rPr>
            <a:t>为什么要做</a:t>
          </a:r>
        </a:p>
      </dsp:txBody>
      <dsp:txXfrm>
        <a:off x="2556984" y="194368"/>
        <a:ext cx="894247" cy="894247"/>
      </dsp:txXfrm>
    </dsp:sp>
    <dsp:sp modelId="{863ABE6B-943D-4965-A01F-E56029FB7A3B}">
      <dsp:nvSpPr>
        <dsp:cNvPr id="0" name=""/>
        <dsp:cNvSpPr/>
      </dsp:nvSpPr>
      <dsp:spPr>
        <a:xfrm rot="19285714">
          <a:off x="3483736" y="1785089"/>
          <a:ext cx="374275" cy="347023"/>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latin typeface="微软雅黑 Light" panose="020B0502040204020203" pitchFamily="34" charset="-122"/>
            <a:ea typeface="微软雅黑 Light" panose="020B0502040204020203" pitchFamily="34" charset="-122"/>
          </a:endParaRPr>
        </a:p>
      </dsp:txBody>
      <dsp:txXfrm>
        <a:off x="3495092" y="1886949"/>
        <a:ext cx="270168" cy="208213"/>
      </dsp:txXfrm>
    </dsp:sp>
    <dsp:sp modelId="{B7E1A4BB-D508-4081-BF48-40B6B5100B14}">
      <dsp:nvSpPr>
        <dsp:cNvPr id="0" name=""/>
        <dsp:cNvSpPr/>
      </dsp:nvSpPr>
      <dsp:spPr>
        <a:xfrm>
          <a:off x="3817257" y="705269"/>
          <a:ext cx="1264657" cy="1264657"/>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latin typeface="微软雅黑 Light" panose="020B0502040204020203" pitchFamily="34" charset="-122"/>
              <a:ea typeface="微软雅黑 Light" panose="020B0502040204020203" pitchFamily="34" charset="-122"/>
            </a:rPr>
            <a:t>When</a:t>
          </a:r>
        </a:p>
        <a:p>
          <a:pPr marL="0" lvl="0" indent="0" algn="ctr" defTabSz="577850">
            <a:lnSpc>
              <a:spcPct val="90000"/>
            </a:lnSpc>
            <a:spcBef>
              <a:spcPct val="0"/>
            </a:spcBef>
            <a:spcAft>
              <a:spcPct val="35000"/>
            </a:spcAft>
            <a:buNone/>
          </a:pPr>
          <a:r>
            <a:rPr lang="zh-CN" altLang="en-US" sz="1300" kern="1200" dirty="0">
              <a:latin typeface="微软雅黑 Light" panose="020B0502040204020203" pitchFamily="34" charset="-122"/>
              <a:ea typeface="微软雅黑 Light" panose="020B0502040204020203" pitchFamily="34" charset="-122"/>
            </a:rPr>
            <a:t>什么时候做</a:t>
          </a:r>
        </a:p>
      </dsp:txBody>
      <dsp:txXfrm>
        <a:off x="4002462" y="890474"/>
        <a:ext cx="894247" cy="894247"/>
      </dsp:txXfrm>
    </dsp:sp>
    <dsp:sp modelId="{4F8B335D-F6A5-40BA-B0AA-0F0E93CE42FB}">
      <dsp:nvSpPr>
        <dsp:cNvPr id="0" name=""/>
        <dsp:cNvSpPr/>
      </dsp:nvSpPr>
      <dsp:spPr>
        <a:xfrm rot="771429">
          <a:off x="3648413" y="2506588"/>
          <a:ext cx="374275" cy="347023"/>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latin typeface="微软雅黑 Light" panose="020B0502040204020203" pitchFamily="34" charset="-122"/>
            <a:ea typeface="微软雅黑 Light" panose="020B0502040204020203" pitchFamily="34" charset="-122"/>
          </a:endParaRPr>
        </a:p>
      </dsp:txBody>
      <dsp:txXfrm>
        <a:off x="3649718" y="2564410"/>
        <a:ext cx="270168" cy="208213"/>
      </dsp:txXfrm>
    </dsp:sp>
    <dsp:sp modelId="{F9FC7FE3-AA3A-415A-9801-51FB1900B609}">
      <dsp:nvSpPr>
        <dsp:cNvPr id="0" name=""/>
        <dsp:cNvSpPr/>
      </dsp:nvSpPr>
      <dsp:spPr>
        <a:xfrm>
          <a:off x="4174261" y="2269404"/>
          <a:ext cx="1264657" cy="1264657"/>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latin typeface="微软雅黑 Light" panose="020B0502040204020203" pitchFamily="34" charset="-122"/>
              <a:ea typeface="微软雅黑 Light" panose="020B0502040204020203" pitchFamily="34" charset="-122"/>
            </a:rPr>
            <a:t>Who</a:t>
          </a:r>
        </a:p>
        <a:p>
          <a:pPr marL="0" lvl="0" indent="0" algn="ctr" defTabSz="577850">
            <a:lnSpc>
              <a:spcPct val="90000"/>
            </a:lnSpc>
            <a:spcBef>
              <a:spcPct val="0"/>
            </a:spcBef>
            <a:spcAft>
              <a:spcPct val="35000"/>
            </a:spcAft>
            <a:buNone/>
          </a:pPr>
          <a:r>
            <a:rPr lang="zh-CN" altLang="en-US" sz="1300" kern="1200" dirty="0">
              <a:latin typeface="微软雅黑 Light" panose="020B0502040204020203" pitchFamily="34" charset="-122"/>
              <a:ea typeface="微软雅黑 Light" panose="020B0502040204020203" pitchFamily="34" charset="-122"/>
            </a:rPr>
            <a:t>谁来做</a:t>
          </a:r>
        </a:p>
      </dsp:txBody>
      <dsp:txXfrm>
        <a:off x="4359466" y="2454609"/>
        <a:ext cx="894247" cy="894247"/>
      </dsp:txXfrm>
    </dsp:sp>
    <dsp:sp modelId="{ED37C250-678D-44F3-AA68-67C2B62F4E5E}">
      <dsp:nvSpPr>
        <dsp:cNvPr id="0" name=""/>
        <dsp:cNvSpPr/>
      </dsp:nvSpPr>
      <dsp:spPr>
        <a:xfrm rot="3857143">
          <a:off x="3186997" y="3085186"/>
          <a:ext cx="374275" cy="347023"/>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latin typeface="微软雅黑 Light" panose="020B0502040204020203" pitchFamily="34" charset="-122"/>
            <a:ea typeface="微软雅黑 Light" panose="020B0502040204020203" pitchFamily="34" charset="-122"/>
          </a:endParaRPr>
        </a:p>
      </dsp:txBody>
      <dsp:txXfrm>
        <a:off x="3216465" y="3107692"/>
        <a:ext cx="270168" cy="208213"/>
      </dsp:txXfrm>
    </dsp:sp>
    <dsp:sp modelId="{584CD9E9-7B00-4D56-8999-F65526854801}">
      <dsp:nvSpPr>
        <dsp:cNvPr id="0" name=""/>
        <dsp:cNvSpPr/>
      </dsp:nvSpPr>
      <dsp:spPr>
        <a:xfrm>
          <a:off x="3173959" y="3523744"/>
          <a:ext cx="1264657" cy="1264657"/>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latin typeface="微软雅黑 Light" panose="020B0502040204020203" pitchFamily="34" charset="-122"/>
              <a:ea typeface="微软雅黑 Light" panose="020B0502040204020203" pitchFamily="34" charset="-122"/>
            </a:rPr>
            <a:t>Where</a:t>
          </a:r>
        </a:p>
        <a:p>
          <a:pPr marL="0" lvl="0" indent="0" algn="ctr" defTabSz="577850">
            <a:lnSpc>
              <a:spcPct val="90000"/>
            </a:lnSpc>
            <a:spcBef>
              <a:spcPct val="0"/>
            </a:spcBef>
            <a:spcAft>
              <a:spcPct val="35000"/>
            </a:spcAft>
            <a:buNone/>
          </a:pPr>
          <a:r>
            <a:rPr lang="zh-CN" altLang="en-US" sz="1300" kern="1200" dirty="0">
              <a:latin typeface="微软雅黑 Light" panose="020B0502040204020203" pitchFamily="34" charset="-122"/>
              <a:ea typeface="微软雅黑 Light" panose="020B0502040204020203" pitchFamily="34" charset="-122"/>
            </a:rPr>
            <a:t>在哪儿做</a:t>
          </a:r>
        </a:p>
      </dsp:txBody>
      <dsp:txXfrm>
        <a:off x="3359164" y="3708949"/>
        <a:ext cx="894247" cy="894247"/>
      </dsp:txXfrm>
    </dsp:sp>
    <dsp:sp modelId="{6A065104-11E3-4F61-B258-ABBB03B3B716}">
      <dsp:nvSpPr>
        <dsp:cNvPr id="0" name=""/>
        <dsp:cNvSpPr/>
      </dsp:nvSpPr>
      <dsp:spPr>
        <a:xfrm rot="6942857">
          <a:off x="2446943" y="3085186"/>
          <a:ext cx="374275" cy="347023"/>
        </a:xfrm>
        <a:prstGeom prst="rightArrow">
          <a:avLst>
            <a:gd name="adj1" fmla="val 60000"/>
            <a:gd name="adj2" fmla="val 5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latin typeface="微软雅黑 Light" panose="020B0502040204020203" pitchFamily="34" charset="-122"/>
            <a:ea typeface="微软雅黑 Light" panose="020B0502040204020203" pitchFamily="34" charset="-122"/>
          </a:endParaRPr>
        </a:p>
      </dsp:txBody>
      <dsp:txXfrm rot="10800000">
        <a:off x="2521582" y="3107692"/>
        <a:ext cx="270168" cy="208213"/>
      </dsp:txXfrm>
    </dsp:sp>
    <dsp:sp modelId="{64770758-BC2C-4298-B54A-D2A284CCAB50}">
      <dsp:nvSpPr>
        <dsp:cNvPr id="0" name=""/>
        <dsp:cNvSpPr/>
      </dsp:nvSpPr>
      <dsp:spPr>
        <a:xfrm>
          <a:off x="1569599" y="3523744"/>
          <a:ext cx="1264657" cy="1264657"/>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latin typeface="微软雅黑 Light" panose="020B0502040204020203" pitchFamily="34" charset="-122"/>
              <a:ea typeface="微软雅黑 Light" panose="020B0502040204020203" pitchFamily="34" charset="-122"/>
            </a:rPr>
            <a:t>How to do</a:t>
          </a:r>
        </a:p>
        <a:p>
          <a:pPr marL="0" lvl="0" indent="0" algn="ctr" defTabSz="577850">
            <a:lnSpc>
              <a:spcPct val="90000"/>
            </a:lnSpc>
            <a:spcBef>
              <a:spcPct val="0"/>
            </a:spcBef>
            <a:spcAft>
              <a:spcPct val="35000"/>
            </a:spcAft>
            <a:buNone/>
          </a:pPr>
          <a:r>
            <a:rPr lang="zh-CN" altLang="en-US" sz="1300" kern="1200" dirty="0">
              <a:latin typeface="微软雅黑 Light" panose="020B0502040204020203" pitchFamily="34" charset="-122"/>
              <a:ea typeface="微软雅黑 Light" panose="020B0502040204020203" pitchFamily="34" charset="-122"/>
            </a:rPr>
            <a:t>做的方法是什么</a:t>
          </a:r>
        </a:p>
      </dsp:txBody>
      <dsp:txXfrm>
        <a:off x="1754804" y="3708949"/>
        <a:ext cx="894247" cy="894247"/>
      </dsp:txXfrm>
    </dsp:sp>
    <dsp:sp modelId="{CA640197-483E-4383-B4AF-74B7670E92E0}">
      <dsp:nvSpPr>
        <dsp:cNvPr id="0" name=""/>
        <dsp:cNvSpPr/>
      </dsp:nvSpPr>
      <dsp:spPr>
        <a:xfrm rot="10028571">
          <a:off x="1985527" y="2506588"/>
          <a:ext cx="374275" cy="347023"/>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latin typeface="微软雅黑 Light" panose="020B0502040204020203" pitchFamily="34" charset="-122"/>
            <a:ea typeface="微软雅黑 Light" panose="020B0502040204020203" pitchFamily="34" charset="-122"/>
          </a:endParaRPr>
        </a:p>
      </dsp:txBody>
      <dsp:txXfrm rot="10800000">
        <a:off x="2088329" y="2564410"/>
        <a:ext cx="270168" cy="208213"/>
      </dsp:txXfrm>
    </dsp:sp>
    <dsp:sp modelId="{506D3E2E-E5EA-4A46-8951-1A40512E9750}">
      <dsp:nvSpPr>
        <dsp:cNvPr id="0" name=""/>
        <dsp:cNvSpPr/>
      </dsp:nvSpPr>
      <dsp:spPr>
        <a:xfrm>
          <a:off x="569297" y="2269404"/>
          <a:ext cx="1264657" cy="126465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latin typeface="微软雅黑 Light" panose="020B0502040204020203" pitchFamily="34" charset="-122"/>
              <a:ea typeface="微软雅黑 Light" panose="020B0502040204020203" pitchFamily="34" charset="-122"/>
            </a:rPr>
            <a:t>How much</a:t>
          </a:r>
        </a:p>
        <a:p>
          <a:pPr marL="0" lvl="0" indent="0" algn="ctr" defTabSz="577850">
            <a:lnSpc>
              <a:spcPct val="90000"/>
            </a:lnSpc>
            <a:spcBef>
              <a:spcPct val="0"/>
            </a:spcBef>
            <a:spcAft>
              <a:spcPct val="35000"/>
            </a:spcAft>
            <a:buNone/>
          </a:pPr>
          <a:r>
            <a:rPr lang="zh-CN" altLang="en-US" sz="1300" kern="1200" dirty="0">
              <a:latin typeface="微软雅黑 Light" panose="020B0502040204020203" pitchFamily="34" charset="-122"/>
              <a:ea typeface="微软雅黑 Light" panose="020B0502040204020203" pitchFamily="34" charset="-122"/>
            </a:rPr>
            <a:t>做到什么程度和质量</a:t>
          </a:r>
        </a:p>
      </dsp:txBody>
      <dsp:txXfrm>
        <a:off x="754502" y="2454609"/>
        <a:ext cx="894247" cy="894247"/>
      </dsp:txXfrm>
    </dsp:sp>
    <dsp:sp modelId="{C8936ACD-9821-42BB-94C4-64F2C4AD9473}">
      <dsp:nvSpPr>
        <dsp:cNvPr id="0" name=""/>
        <dsp:cNvSpPr/>
      </dsp:nvSpPr>
      <dsp:spPr>
        <a:xfrm rot="13114286">
          <a:off x="2150204" y="1785089"/>
          <a:ext cx="374275" cy="347023"/>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latin typeface="微软雅黑 Light" panose="020B0502040204020203" pitchFamily="34" charset="-122"/>
            <a:ea typeface="微软雅黑 Light" panose="020B0502040204020203" pitchFamily="34" charset="-122"/>
          </a:endParaRPr>
        </a:p>
      </dsp:txBody>
      <dsp:txXfrm rot="10800000">
        <a:off x="2242955" y="1886949"/>
        <a:ext cx="270168" cy="208213"/>
      </dsp:txXfrm>
    </dsp:sp>
    <dsp:sp modelId="{60344782-602C-420A-B21E-18C7948C4376}">
      <dsp:nvSpPr>
        <dsp:cNvPr id="0" name=""/>
        <dsp:cNvSpPr/>
      </dsp:nvSpPr>
      <dsp:spPr>
        <a:xfrm>
          <a:off x="926301" y="705269"/>
          <a:ext cx="1264657" cy="1264657"/>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latin typeface="微软雅黑 Light" panose="020B0502040204020203" pitchFamily="34" charset="-122"/>
              <a:ea typeface="微软雅黑 Light" panose="020B0502040204020203" pitchFamily="34" charset="-122"/>
            </a:rPr>
            <a:t>What</a:t>
          </a:r>
        </a:p>
        <a:p>
          <a:pPr marL="0" lvl="0" indent="0" algn="ctr" defTabSz="577850">
            <a:lnSpc>
              <a:spcPct val="90000"/>
            </a:lnSpc>
            <a:spcBef>
              <a:spcPct val="0"/>
            </a:spcBef>
            <a:spcAft>
              <a:spcPct val="35000"/>
            </a:spcAft>
            <a:buNone/>
          </a:pPr>
          <a:r>
            <a:rPr lang="zh-CN" altLang="en-US" sz="1300" kern="1200" dirty="0">
              <a:latin typeface="微软雅黑 Light" panose="020B0502040204020203" pitchFamily="34" charset="-122"/>
              <a:ea typeface="微软雅黑 Light" panose="020B0502040204020203" pitchFamily="34" charset="-122"/>
            </a:rPr>
            <a:t>目的</a:t>
          </a:r>
        </a:p>
      </dsp:txBody>
      <dsp:txXfrm>
        <a:off x="1111506" y="890474"/>
        <a:ext cx="894247" cy="8942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EE082D-C606-4ADA-93A4-026670D054A3}">
      <dsp:nvSpPr>
        <dsp:cNvPr id="0" name=""/>
        <dsp:cNvSpPr/>
      </dsp:nvSpPr>
      <dsp:spPr>
        <a:xfrm rot="5400000">
          <a:off x="-201399" y="205187"/>
          <a:ext cx="1342662" cy="939863"/>
        </a:xfrm>
        <a:prstGeom prst="chevron">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b="1" kern="1200">
              <a:solidFill>
                <a:srgbClr val="C00000"/>
              </a:solidFill>
              <a:latin typeface="微软雅黑" panose="020B0503020204020204" pitchFamily="34" charset="-122"/>
              <a:ea typeface="微软雅黑" panose="020B0503020204020204" pitchFamily="34" charset="-122"/>
            </a:rPr>
            <a:t>O</a:t>
          </a:r>
          <a:endParaRPr lang="en-US" altLang="zh-CN" sz="2200" b="1" kern="1200" dirty="0">
            <a:solidFill>
              <a:srgbClr val="C00000"/>
            </a:solidFill>
            <a:latin typeface="微软雅黑" panose="020B0503020204020204" pitchFamily="34" charset="-122"/>
            <a:ea typeface="微软雅黑" panose="020B0503020204020204" pitchFamily="34" charset="-122"/>
          </a:endParaRPr>
        </a:p>
      </dsp:txBody>
      <dsp:txXfrm rot="-5400000">
        <a:off x="1" y="473720"/>
        <a:ext cx="939863" cy="402799"/>
      </dsp:txXfrm>
    </dsp:sp>
    <dsp:sp modelId="{5322616F-5CE3-4C8E-B128-169B4A021C9E}">
      <dsp:nvSpPr>
        <dsp:cNvPr id="0" name=""/>
        <dsp:cNvSpPr/>
      </dsp:nvSpPr>
      <dsp:spPr>
        <a:xfrm rot="5400000">
          <a:off x="2661629" y="-1717977"/>
          <a:ext cx="873189" cy="4316720"/>
        </a:xfrm>
        <a:prstGeom prst="round2Same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a:solidFill>
                <a:schemeClr val="bg1"/>
              </a:solidFill>
              <a:latin typeface="微软雅黑 Light" panose="020B0502040204020203" pitchFamily="34" charset="-122"/>
              <a:ea typeface="微软雅黑 Light" panose="020B0502040204020203" pitchFamily="34" charset="-122"/>
            </a:rPr>
            <a:t>Objective </a:t>
          </a:r>
          <a:r>
            <a:rPr lang="zh-CN" altLang="en-US" sz="1200" kern="1200" dirty="0">
              <a:solidFill>
                <a:schemeClr val="bg1"/>
              </a:solidFill>
              <a:latin typeface="微软雅黑 Light" panose="020B0502040204020203" pitchFamily="34" charset="-122"/>
              <a:ea typeface="微软雅黑 Light" panose="020B0502040204020203" pitchFamily="34" charset="-122"/>
            </a:rPr>
            <a:t>目标</a:t>
          </a:r>
        </a:p>
        <a:p>
          <a:pPr marL="114300" lvl="1" indent="-114300" algn="l" defTabSz="533400">
            <a:lnSpc>
              <a:spcPct val="90000"/>
            </a:lnSpc>
            <a:spcBef>
              <a:spcPct val="0"/>
            </a:spcBef>
            <a:spcAft>
              <a:spcPct val="15000"/>
            </a:spcAft>
            <a:buChar char="•"/>
          </a:pPr>
          <a:r>
            <a:rPr lang="zh-CN" altLang="en-US" sz="1200" kern="1200" dirty="0">
              <a:solidFill>
                <a:schemeClr val="bg1"/>
              </a:solidFill>
              <a:latin typeface="微软雅黑 Light" panose="020B0502040204020203" pitchFamily="34" charset="-122"/>
              <a:ea typeface="微软雅黑 Light" panose="020B0502040204020203" pitchFamily="34" charset="-122"/>
            </a:rPr>
            <a:t>明确目标及预期</a:t>
          </a:r>
        </a:p>
      </dsp:txBody>
      <dsp:txXfrm rot="-5400000">
        <a:off x="939864" y="46414"/>
        <a:ext cx="4274094" cy="787937"/>
      </dsp:txXfrm>
    </dsp:sp>
    <dsp:sp modelId="{50603978-4319-4832-A308-D07924FA5159}">
      <dsp:nvSpPr>
        <dsp:cNvPr id="0" name=""/>
        <dsp:cNvSpPr/>
      </dsp:nvSpPr>
      <dsp:spPr>
        <a:xfrm rot="5400000">
          <a:off x="-201399" y="1402301"/>
          <a:ext cx="1342662" cy="939863"/>
        </a:xfrm>
        <a:prstGeom prst="chevron">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b="1" kern="1200">
              <a:solidFill>
                <a:srgbClr val="C00000"/>
              </a:solidFill>
              <a:latin typeface="微软雅黑" panose="020B0503020204020204" pitchFamily="34" charset="-122"/>
              <a:ea typeface="微软雅黑" panose="020B0503020204020204" pitchFamily="34" charset="-122"/>
            </a:rPr>
            <a:t>S</a:t>
          </a:r>
          <a:endParaRPr lang="zh-CN" altLang="en-US" sz="2200" b="1" kern="1200" dirty="0">
            <a:solidFill>
              <a:srgbClr val="C00000"/>
            </a:solidFill>
            <a:latin typeface="微软雅黑" panose="020B0503020204020204" pitchFamily="34" charset="-122"/>
            <a:ea typeface="微软雅黑" panose="020B0503020204020204" pitchFamily="34" charset="-122"/>
          </a:endParaRPr>
        </a:p>
      </dsp:txBody>
      <dsp:txXfrm rot="-5400000">
        <a:off x="1" y="1670834"/>
        <a:ext cx="939863" cy="402799"/>
      </dsp:txXfrm>
    </dsp:sp>
    <dsp:sp modelId="{E6336793-8FC1-4933-A703-556278F60CE9}">
      <dsp:nvSpPr>
        <dsp:cNvPr id="0" name=""/>
        <dsp:cNvSpPr/>
      </dsp:nvSpPr>
      <dsp:spPr>
        <a:xfrm rot="5400000">
          <a:off x="2661858" y="-521092"/>
          <a:ext cx="872730" cy="4316720"/>
        </a:xfrm>
        <a:prstGeom prst="round2Same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a:solidFill>
                <a:schemeClr val="bg1"/>
              </a:solidFill>
              <a:latin typeface="微软雅黑 Light" panose="020B0502040204020203" pitchFamily="34" charset="-122"/>
              <a:ea typeface="微软雅黑 Light" panose="020B0502040204020203" pitchFamily="34" charset="-122"/>
            </a:rPr>
            <a:t>Situation </a:t>
          </a:r>
          <a:r>
            <a:rPr lang="zh-CN" altLang="en-US" sz="1200" kern="1200" dirty="0">
              <a:solidFill>
                <a:schemeClr val="bg1"/>
              </a:solidFill>
              <a:latin typeface="微软雅黑 Light" panose="020B0502040204020203" pitchFamily="34" charset="-122"/>
              <a:ea typeface="微软雅黑 Light" panose="020B0502040204020203" pitchFamily="34" charset="-122"/>
            </a:rPr>
            <a:t>现状</a:t>
          </a:r>
        </a:p>
        <a:p>
          <a:pPr marL="114300" lvl="1" indent="-114300" algn="l" defTabSz="533400">
            <a:lnSpc>
              <a:spcPct val="90000"/>
            </a:lnSpc>
            <a:spcBef>
              <a:spcPct val="0"/>
            </a:spcBef>
            <a:spcAft>
              <a:spcPct val="15000"/>
            </a:spcAft>
            <a:buChar char="•"/>
          </a:pPr>
          <a:r>
            <a:rPr lang="zh-CN" altLang="en-US" sz="1200" kern="1200" dirty="0">
              <a:solidFill>
                <a:schemeClr val="bg1"/>
              </a:solidFill>
              <a:latin typeface="微软雅黑 Light" panose="020B0502040204020203" pitchFamily="34" charset="-122"/>
              <a:ea typeface="微软雅黑 Light" panose="020B0502040204020203" pitchFamily="34" charset="-122"/>
            </a:rPr>
            <a:t>在目标的要求下面，目前的现状</a:t>
          </a:r>
        </a:p>
      </dsp:txBody>
      <dsp:txXfrm rot="-5400000">
        <a:off x="939864" y="1243505"/>
        <a:ext cx="4274117" cy="787524"/>
      </dsp:txXfrm>
    </dsp:sp>
    <dsp:sp modelId="{1242EFE8-A626-4227-B1A7-F9ED5406FE9F}">
      <dsp:nvSpPr>
        <dsp:cNvPr id="0" name=""/>
        <dsp:cNvSpPr/>
      </dsp:nvSpPr>
      <dsp:spPr>
        <a:xfrm rot="5400000">
          <a:off x="-201399" y="2599416"/>
          <a:ext cx="1342662" cy="939863"/>
        </a:xfrm>
        <a:prstGeom prst="chevron">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b="1" kern="1200">
              <a:solidFill>
                <a:srgbClr val="C00000"/>
              </a:solidFill>
              <a:latin typeface="微软雅黑" panose="020B0503020204020204" pitchFamily="34" charset="-122"/>
              <a:ea typeface="微软雅黑" panose="020B0503020204020204" pitchFamily="34" charset="-122"/>
            </a:rPr>
            <a:t>I</a:t>
          </a:r>
          <a:endParaRPr lang="en-US" altLang="zh-CN" sz="2200" b="1" kern="1200" dirty="0">
            <a:solidFill>
              <a:srgbClr val="C00000"/>
            </a:solidFill>
            <a:latin typeface="微软雅黑" panose="020B0503020204020204" pitchFamily="34" charset="-122"/>
            <a:ea typeface="微软雅黑" panose="020B0503020204020204" pitchFamily="34" charset="-122"/>
          </a:endParaRPr>
        </a:p>
      </dsp:txBody>
      <dsp:txXfrm rot="-5400000">
        <a:off x="1" y="2867949"/>
        <a:ext cx="939863" cy="402799"/>
      </dsp:txXfrm>
    </dsp:sp>
    <dsp:sp modelId="{962DDAE5-2CCD-43CE-9FCB-64E8420D0FA1}">
      <dsp:nvSpPr>
        <dsp:cNvPr id="0" name=""/>
        <dsp:cNvSpPr/>
      </dsp:nvSpPr>
      <dsp:spPr>
        <a:xfrm rot="5400000">
          <a:off x="2661858" y="676022"/>
          <a:ext cx="872730" cy="4316720"/>
        </a:xfrm>
        <a:prstGeom prst="round2SameRec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a:solidFill>
                <a:schemeClr val="bg1"/>
              </a:solidFill>
              <a:latin typeface="微软雅黑 Light" panose="020B0502040204020203" pitchFamily="34" charset="-122"/>
              <a:ea typeface="微软雅黑 Light" panose="020B0502040204020203" pitchFamily="34" charset="-122"/>
            </a:rPr>
            <a:t>Issue </a:t>
          </a:r>
          <a:r>
            <a:rPr lang="zh-CN" altLang="en-US" sz="1200" kern="1200" dirty="0">
              <a:solidFill>
                <a:schemeClr val="bg1"/>
              </a:solidFill>
              <a:latin typeface="微软雅黑 Light" panose="020B0502040204020203" pitchFamily="34" charset="-122"/>
              <a:ea typeface="微软雅黑 Light" panose="020B0502040204020203" pitchFamily="34" charset="-122"/>
            </a:rPr>
            <a:t>问题</a:t>
          </a:r>
        </a:p>
        <a:p>
          <a:pPr marL="114300" lvl="1" indent="-114300" algn="l" defTabSz="533400">
            <a:lnSpc>
              <a:spcPct val="90000"/>
            </a:lnSpc>
            <a:spcBef>
              <a:spcPct val="0"/>
            </a:spcBef>
            <a:spcAft>
              <a:spcPct val="15000"/>
            </a:spcAft>
            <a:buChar char="•"/>
          </a:pPr>
          <a:r>
            <a:rPr lang="zh-CN" altLang="en-US" sz="1200" kern="1200" dirty="0">
              <a:solidFill>
                <a:schemeClr val="bg1"/>
              </a:solidFill>
              <a:latin typeface="微软雅黑 Light" panose="020B0502040204020203" pitchFamily="34" charset="-122"/>
              <a:ea typeface="微软雅黑 Light" panose="020B0502040204020203" pitchFamily="34" charset="-122"/>
            </a:rPr>
            <a:t>在现状到达目标中间存在哪些问题</a:t>
          </a:r>
        </a:p>
      </dsp:txBody>
      <dsp:txXfrm rot="-5400000">
        <a:off x="939864" y="2440620"/>
        <a:ext cx="4274117" cy="787524"/>
      </dsp:txXfrm>
    </dsp:sp>
    <dsp:sp modelId="{6982783C-6BC2-435C-9D43-A610BE83E680}">
      <dsp:nvSpPr>
        <dsp:cNvPr id="0" name=""/>
        <dsp:cNvSpPr/>
      </dsp:nvSpPr>
      <dsp:spPr>
        <a:xfrm rot="5400000">
          <a:off x="-201399" y="3779425"/>
          <a:ext cx="1342662" cy="939863"/>
        </a:xfrm>
        <a:prstGeom prst="chevron">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b="1" kern="1200">
              <a:solidFill>
                <a:srgbClr val="C00000"/>
              </a:solidFill>
              <a:latin typeface="微软雅黑" panose="020B0503020204020204" pitchFamily="34" charset="-122"/>
              <a:ea typeface="微软雅黑" panose="020B0503020204020204" pitchFamily="34" charset="-122"/>
            </a:rPr>
            <a:t>R</a:t>
          </a:r>
          <a:endParaRPr lang="zh-CN" altLang="en-US" sz="2200" b="1" kern="1200" dirty="0">
            <a:solidFill>
              <a:srgbClr val="C00000"/>
            </a:solidFill>
            <a:latin typeface="微软雅黑" panose="020B0503020204020204" pitchFamily="34" charset="-122"/>
            <a:ea typeface="微软雅黑" panose="020B0503020204020204" pitchFamily="34" charset="-122"/>
          </a:endParaRPr>
        </a:p>
      </dsp:txBody>
      <dsp:txXfrm rot="-5400000">
        <a:off x="1" y="4047958"/>
        <a:ext cx="939863" cy="402799"/>
      </dsp:txXfrm>
    </dsp:sp>
    <dsp:sp modelId="{63D83C67-DFE8-442F-96F4-E088E4C89282}">
      <dsp:nvSpPr>
        <dsp:cNvPr id="0" name=""/>
        <dsp:cNvSpPr/>
      </dsp:nvSpPr>
      <dsp:spPr>
        <a:xfrm rot="5400000">
          <a:off x="2661858" y="1873136"/>
          <a:ext cx="872730" cy="4316720"/>
        </a:xfrm>
        <a:prstGeom prst="round2Same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a:solidFill>
                <a:schemeClr val="bg1"/>
              </a:solidFill>
              <a:latin typeface="微软雅黑 Light" panose="020B0502040204020203" pitchFamily="34" charset="-122"/>
              <a:ea typeface="微软雅黑 Light" panose="020B0502040204020203" pitchFamily="34" charset="-122"/>
            </a:rPr>
            <a:t>Recommendation </a:t>
          </a:r>
          <a:r>
            <a:rPr lang="zh-CN" altLang="en-US" sz="1200" kern="1200" dirty="0">
              <a:solidFill>
                <a:schemeClr val="bg1"/>
              </a:solidFill>
              <a:latin typeface="微软雅黑 Light" panose="020B0502040204020203" pitchFamily="34" charset="-122"/>
              <a:ea typeface="微软雅黑 Light" panose="020B0502040204020203" pitchFamily="34" charset="-122"/>
            </a:rPr>
            <a:t>方案及建议</a:t>
          </a:r>
        </a:p>
        <a:p>
          <a:pPr marL="114300" lvl="1" indent="-114300" algn="l" defTabSz="533400">
            <a:lnSpc>
              <a:spcPct val="90000"/>
            </a:lnSpc>
            <a:spcBef>
              <a:spcPct val="0"/>
            </a:spcBef>
            <a:spcAft>
              <a:spcPct val="15000"/>
            </a:spcAft>
            <a:buChar char="•"/>
          </a:pPr>
          <a:r>
            <a:rPr lang="zh-CN" altLang="en-US" sz="1200" kern="1200" dirty="0">
              <a:solidFill>
                <a:schemeClr val="bg1"/>
              </a:solidFill>
              <a:latin typeface="微软雅黑 Light" panose="020B0502040204020203" pitchFamily="34" charset="-122"/>
              <a:ea typeface="微软雅黑 Light" panose="020B0502040204020203" pitchFamily="34" charset="-122"/>
            </a:rPr>
            <a:t>结合现状及问题，为了达到目标，有哪些解决方案和建议</a:t>
          </a:r>
        </a:p>
      </dsp:txBody>
      <dsp:txXfrm rot="-5400000">
        <a:off x="939864" y="3637734"/>
        <a:ext cx="4274117" cy="7875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34683-F87D-4CCF-AAA7-687D7E9DF741}">
      <dsp:nvSpPr>
        <dsp:cNvPr id="0" name=""/>
        <dsp:cNvSpPr/>
      </dsp:nvSpPr>
      <dsp:spPr>
        <a:xfrm>
          <a:off x="1460988" y="295191"/>
          <a:ext cx="3992123" cy="3992123"/>
        </a:xfrm>
        <a:prstGeom prst="pie">
          <a:avLst>
            <a:gd name="adj1" fmla="val 16200000"/>
            <a:gd name="adj2" fmla="val 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微软雅黑 Light" panose="020B0502040204020203" pitchFamily="34" charset="-122"/>
              <a:ea typeface="微软雅黑 Light" panose="020B0502040204020203" pitchFamily="34" charset="-122"/>
            </a:rPr>
            <a:t>Planning</a:t>
          </a:r>
        </a:p>
        <a:p>
          <a:pPr marL="0" lvl="0" indent="0" algn="ctr" defTabSz="533400">
            <a:lnSpc>
              <a:spcPct val="90000"/>
            </a:lnSpc>
            <a:spcBef>
              <a:spcPct val="0"/>
            </a:spcBef>
            <a:spcAft>
              <a:spcPct val="35000"/>
            </a:spcAft>
            <a:buNone/>
          </a:pPr>
          <a:r>
            <a:rPr lang="zh-CN" altLang="en-US" sz="1200" kern="1200" dirty="0">
              <a:latin typeface="微软雅黑 Light" panose="020B0502040204020203" pitchFamily="34" charset="-122"/>
              <a:ea typeface="微软雅黑 Light" panose="020B0502040204020203" pitchFamily="34" charset="-122"/>
            </a:rPr>
            <a:t>计划</a:t>
          </a:r>
        </a:p>
      </dsp:txBody>
      <dsp:txXfrm>
        <a:off x="3580141" y="1122606"/>
        <a:ext cx="1473283" cy="1093081"/>
      </dsp:txXfrm>
    </dsp:sp>
    <dsp:sp modelId="{A5CC444D-8EF1-459E-8024-C955B06483A3}">
      <dsp:nvSpPr>
        <dsp:cNvPr id="0" name=""/>
        <dsp:cNvSpPr/>
      </dsp:nvSpPr>
      <dsp:spPr>
        <a:xfrm>
          <a:off x="1460988" y="429212"/>
          <a:ext cx="3992123" cy="3992123"/>
        </a:xfrm>
        <a:prstGeom prst="pie">
          <a:avLst>
            <a:gd name="adj1" fmla="val 0"/>
            <a:gd name="adj2" fmla="val 540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微软雅黑 Light" panose="020B0502040204020203" pitchFamily="34" charset="-122"/>
              <a:ea typeface="微软雅黑 Light" panose="020B0502040204020203" pitchFamily="34" charset="-122"/>
            </a:rPr>
            <a:t>Design / Do</a:t>
          </a:r>
        </a:p>
        <a:p>
          <a:pPr marL="0" lvl="0" indent="0" algn="ctr" defTabSz="533400">
            <a:lnSpc>
              <a:spcPct val="90000"/>
            </a:lnSpc>
            <a:spcBef>
              <a:spcPct val="0"/>
            </a:spcBef>
            <a:spcAft>
              <a:spcPct val="35000"/>
            </a:spcAft>
            <a:buNone/>
          </a:pPr>
          <a:r>
            <a:rPr lang="zh-CN" altLang="en-US" sz="1200" kern="1200" dirty="0">
              <a:latin typeface="微软雅黑 Light" panose="020B0502040204020203" pitchFamily="34" charset="-122"/>
              <a:ea typeface="微软雅黑 Light" panose="020B0502040204020203" pitchFamily="34" charset="-122"/>
            </a:rPr>
            <a:t>设计</a:t>
          </a:r>
          <a:r>
            <a:rPr lang="en-US" altLang="zh-CN" sz="1200" kern="1200" dirty="0">
              <a:latin typeface="微软雅黑 Light" panose="020B0502040204020203" pitchFamily="34" charset="-122"/>
              <a:ea typeface="微软雅黑 Light" panose="020B0502040204020203" pitchFamily="34" charset="-122"/>
            </a:rPr>
            <a:t>/</a:t>
          </a:r>
          <a:r>
            <a:rPr lang="zh-CN" altLang="en-US" sz="1200" kern="1200" dirty="0">
              <a:latin typeface="微软雅黑 Light" panose="020B0502040204020203" pitchFamily="34" charset="-122"/>
              <a:ea typeface="微软雅黑 Light" panose="020B0502040204020203" pitchFamily="34" charset="-122"/>
            </a:rPr>
            <a:t>执行</a:t>
          </a:r>
        </a:p>
      </dsp:txBody>
      <dsp:txXfrm>
        <a:off x="3580141" y="2500839"/>
        <a:ext cx="1473283" cy="1093081"/>
      </dsp:txXfrm>
    </dsp:sp>
    <dsp:sp modelId="{5D5E36F0-782E-4AEB-8FD7-85101218CAC1}">
      <dsp:nvSpPr>
        <dsp:cNvPr id="0" name=""/>
        <dsp:cNvSpPr/>
      </dsp:nvSpPr>
      <dsp:spPr>
        <a:xfrm>
          <a:off x="1326967" y="429212"/>
          <a:ext cx="3992123" cy="3992123"/>
        </a:xfrm>
        <a:prstGeom prst="pie">
          <a:avLst>
            <a:gd name="adj1" fmla="val 5400000"/>
            <a:gd name="adj2" fmla="val 1080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微软雅黑 Light" panose="020B0502040204020203" pitchFamily="34" charset="-122"/>
              <a:ea typeface="微软雅黑 Light" panose="020B0502040204020203" pitchFamily="34" charset="-122"/>
            </a:rPr>
            <a:t>4C</a:t>
          </a:r>
          <a:r>
            <a:rPr lang="zh-CN" altLang="en-US" sz="1200" kern="1200" dirty="0">
              <a:latin typeface="微软雅黑 Light" panose="020B0502040204020203" pitchFamily="34" charset="-122"/>
              <a:ea typeface="微软雅黑 Light" panose="020B0502040204020203" pitchFamily="34" charset="-122"/>
            </a:rPr>
            <a:t>管理</a:t>
          </a:r>
          <a:endParaRPr lang="en-US" altLang="zh-CN" sz="1200" kern="1200" dirty="0">
            <a:latin typeface="微软雅黑 Light" panose="020B0502040204020203" pitchFamily="34" charset="-122"/>
            <a:ea typeface="微软雅黑 Light" panose="020B0502040204020203" pitchFamily="34" charset="-122"/>
          </a:endParaRPr>
        </a:p>
        <a:p>
          <a:pPr marL="0" lvl="0" indent="0" algn="ctr" defTabSz="533400">
            <a:lnSpc>
              <a:spcPct val="90000"/>
            </a:lnSpc>
            <a:spcBef>
              <a:spcPct val="0"/>
            </a:spcBef>
            <a:spcAft>
              <a:spcPct val="35000"/>
            </a:spcAft>
            <a:buNone/>
          </a:pPr>
          <a:endParaRPr lang="en-US" altLang="zh-CN" sz="1200" kern="1200" dirty="0">
            <a:latin typeface="微软雅黑 Light" panose="020B0502040204020203" pitchFamily="34" charset="-122"/>
            <a:ea typeface="微软雅黑 Light" panose="020B0502040204020203" pitchFamily="34" charset="-122"/>
          </a:endParaRPr>
        </a:p>
        <a:p>
          <a:pPr marL="0" lvl="0" indent="0" algn="ctr" defTabSz="533400">
            <a:lnSpc>
              <a:spcPct val="90000"/>
            </a:lnSpc>
            <a:spcBef>
              <a:spcPct val="0"/>
            </a:spcBef>
            <a:spcAft>
              <a:spcPct val="35000"/>
            </a:spcAft>
            <a:buNone/>
          </a:pPr>
          <a:endParaRPr lang="en-US" altLang="zh-CN" sz="1200" kern="1200" dirty="0">
            <a:latin typeface="微软雅黑 Light" panose="020B0502040204020203" pitchFamily="34" charset="-122"/>
            <a:ea typeface="微软雅黑 Light" panose="020B0502040204020203" pitchFamily="34" charset="-122"/>
          </a:endParaRPr>
        </a:p>
      </dsp:txBody>
      <dsp:txXfrm>
        <a:off x="1726655" y="2500839"/>
        <a:ext cx="1473283" cy="1093081"/>
      </dsp:txXfrm>
    </dsp:sp>
    <dsp:sp modelId="{47576EF9-FC36-4703-98E7-194ED7FBEBB4}">
      <dsp:nvSpPr>
        <dsp:cNvPr id="0" name=""/>
        <dsp:cNvSpPr/>
      </dsp:nvSpPr>
      <dsp:spPr>
        <a:xfrm>
          <a:off x="1326967" y="295191"/>
          <a:ext cx="3992123" cy="3992123"/>
        </a:xfrm>
        <a:prstGeom prst="pie">
          <a:avLst>
            <a:gd name="adj1" fmla="val 10800000"/>
            <a:gd name="adj2" fmla="val 1620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微软雅黑 Light" panose="020B0502040204020203" pitchFamily="34" charset="-122"/>
              <a:ea typeface="微软雅黑 Light" panose="020B0502040204020203" pitchFamily="34" charset="-122"/>
            </a:rPr>
            <a:t>Action /Act</a:t>
          </a:r>
        </a:p>
        <a:p>
          <a:pPr marL="0" lvl="0" indent="0" algn="ctr" defTabSz="533400">
            <a:lnSpc>
              <a:spcPct val="90000"/>
            </a:lnSpc>
            <a:spcBef>
              <a:spcPct val="0"/>
            </a:spcBef>
            <a:spcAft>
              <a:spcPct val="35000"/>
            </a:spcAft>
            <a:buNone/>
          </a:pPr>
          <a:r>
            <a:rPr lang="zh-CN" altLang="en-US" sz="1200" kern="1200" dirty="0">
              <a:latin typeface="微软雅黑 Light" panose="020B0502040204020203" pitchFamily="34" charset="-122"/>
              <a:ea typeface="微软雅黑 Light" panose="020B0502040204020203" pitchFamily="34" charset="-122"/>
            </a:rPr>
            <a:t>处理</a:t>
          </a:r>
        </a:p>
      </dsp:txBody>
      <dsp:txXfrm>
        <a:off x="1726655" y="1122606"/>
        <a:ext cx="1473283" cy="1093081"/>
      </dsp:txXfrm>
    </dsp:sp>
    <dsp:sp modelId="{788C9301-FE11-4B40-AE76-7FEBDC05AF46}">
      <dsp:nvSpPr>
        <dsp:cNvPr id="0" name=""/>
        <dsp:cNvSpPr/>
      </dsp:nvSpPr>
      <dsp:spPr>
        <a:xfrm>
          <a:off x="1213857" y="48060"/>
          <a:ext cx="4486386" cy="4486386"/>
        </a:xfrm>
        <a:prstGeom prst="circularArrow">
          <a:avLst>
            <a:gd name="adj1" fmla="val 5085"/>
            <a:gd name="adj2" fmla="val 327528"/>
            <a:gd name="adj3" fmla="val 21272472"/>
            <a:gd name="adj4" fmla="val 16200000"/>
            <a:gd name="adj5" fmla="val 5932"/>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B0147A2-8CD3-4D07-9DE2-506B3BA64482}">
      <dsp:nvSpPr>
        <dsp:cNvPr id="0" name=""/>
        <dsp:cNvSpPr/>
      </dsp:nvSpPr>
      <dsp:spPr>
        <a:xfrm>
          <a:off x="1213857" y="182081"/>
          <a:ext cx="4486386" cy="4486386"/>
        </a:xfrm>
        <a:prstGeom prst="circularArrow">
          <a:avLst>
            <a:gd name="adj1" fmla="val 5085"/>
            <a:gd name="adj2" fmla="val 327528"/>
            <a:gd name="adj3" fmla="val 5072472"/>
            <a:gd name="adj4" fmla="val 0"/>
            <a:gd name="adj5" fmla="val 5932"/>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928BAE5-B25F-40F8-906F-5BC9B404C235}">
      <dsp:nvSpPr>
        <dsp:cNvPr id="0" name=""/>
        <dsp:cNvSpPr/>
      </dsp:nvSpPr>
      <dsp:spPr>
        <a:xfrm>
          <a:off x="1079836" y="182081"/>
          <a:ext cx="4486386" cy="4486386"/>
        </a:xfrm>
        <a:prstGeom prst="circularArrow">
          <a:avLst>
            <a:gd name="adj1" fmla="val 5085"/>
            <a:gd name="adj2" fmla="val 327528"/>
            <a:gd name="adj3" fmla="val 10472472"/>
            <a:gd name="adj4" fmla="val 5400000"/>
            <a:gd name="adj5" fmla="val 5932"/>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6CF8D65-7472-4C45-9044-73991CBC7B93}">
      <dsp:nvSpPr>
        <dsp:cNvPr id="0" name=""/>
        <dsp:cNvSpPr/>
      </dsp:nvSpPr>
      <dsp:spPr>
        <a:xfrm>
          <a:off x="1079836" y="48060"/>
          <a:ext cx="4486386" cy="4486386"/>
        </a:xfrm>
        <a:prstGeom prst="circularArrow">
          <a:avLst>
            <a:gd name="adj1" fmla="val 5085"/>
            <a:gd name="adj2" fmla="val 327528"/>
            <a:gd name="adj3" fmla="val 15872472"/>
            <a:gd name="adj4" fmla="val 10800000"/>
            <a:gd name="adj5" fmla="val 5932"/>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type="hexagon" r:blip="" rot="90">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type="hexagon" r:blip="" rot="90">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1">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pyramid2#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art3#1">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ycle8#1">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ar" val="1"/>
      <dgm:param type="vertAlign" val="mid"/>
      <dgm:param type="horzAlign" val="ctr"/>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srcNode" val="dummy1a"/>
                  <dgm:param type="dstNode" val="dummy1b"/>
                  <dgm:param type="begSty" val="arr"/>
                  <dgm:param type="endSty" val="noArr"/>
                  <dgm:param type="connRout" val="longCurve"/>
                  <dgm:param type="begPts" val="tL"/>
                  <dgm:param type="endPts" val="tR"/>
                </dgm:alg>
              </dgm:if>
              <dgm:else name="Name175">
                <dgm:alg type="conn">
                  <dgm:param type="srcNode" val="dummy1a"/>
                  <dgm:param type="dstNode" val="dummy1b"/>
                  <dgm:param type="begSty" val="noArr"/>
                  <dgm:param type="endSty" val="arr"/>
                  <dgm:param type="connRout" val="longCurve"/>
                  <dgm:param type="begPts" val="tL"/>
                  <dgm:param type="endPts" val="t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srcNode" val="dummy1a"/>
                  <dgm:param type="dstNode" val="dummy1b"/>
                  <dgm:param type="begSty" val="noArr"/>
                  <dgm:param type="endSty" val="arr"/>
                  <dgm:param type="connRout" val="curve"/>
                  <dgm:param type="begPts" val="tL"/>
                  <dgm:param type="endPts" val="tL"/>
                </dgm:alg>
              </dgm:if>
              <dgm:else name="Name180">
                <dgm:alg type="conn">
                  <dgm:param type="srcNode" val="dummy1a"/>
                  <dgm:param type="dstNode" val="dummy1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srcNode" val="dummy2a"/>
              <dgm:param type="dstNode" val="dummy2b"/>
              <dgm:param type="begSty" val="noArr"/>
              <dgm:param type="endSty" val="arr"/>
              <dgm:param type="connRout" val="curve"/>
              <dgm:param type="begPts" val="tL"/>
              <dgm:param type="endPts" val="tL"/>
            </dgm:alg>
          </dgm:if>
          <dgm:else name="Name185">
            <dgm:alg type="conn">
              <dgm:param type="srcNode" val="dummy2a"/>
              <dgm:param type="dstNode" val="dummy2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srcNode" val="dummy3a"/>
              <dgm:param type="dstNode" val="dummy3b"/>
              <dgm:param type="begSty" val="noArr"/>
              <dgm:param type="endSty" val="arr"/>
              <dgm:param type="connRout" val="curve"/>
              <dgm:param type="begPts" val="tL"/>
              <dgm:param type="endPts" val="tL"/>
            </dgm:alg>
          </dgm:if>
          <dgm:else name="Name189">
            <dgm:alg type="conn">
              <dgm:param type="srcNode" val="dummy3a"/>
              <dgm:param type="dstNode" val="dummy3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srcNode" val="dummy4a"/>
              <dgm:param type="dstNode" val="dummy4b"/>
              <dgm:param type="begSty" val="noArr"/>
              <dgm:param type="endSty" val="arr"/>
              <dgm:param type="connRout" val="curve"/>
              <dgm:param type="begPts" val="tL"/>
              <dgm:param type="endPts" val="tL"/>
            </dgm:alg>
          </dgm:if>
          <dgm:else name="Name193">
            <dgm:alg type="conn">
              <dgm:param type="srcNode" val="dummy4a"/>
              <dgm:param type="dstNode" val="dummy4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srcNode" val="dummy5a"/>
              <dgm:param type="dstNode" val="dummy5b"/>
              <dgm:param type="begSty" val="noArr"/>
              <dgm:param type="endSty" val="arr"/>
              <dgm:param type="connRout" val="curve"/>
              <dgm:param type="begPts" val="tL"/>
              <dgm:param type="endPts" val="tL"/>
            </dgm:alg>
          </dgm:if>
          <dgm:else name="Name197">
            <dgm:alg type="conn">
              <dgm:param type="srcNode" val="dummy5a"/>
              <dgm:param type="dstNode" val="dummy5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srcNode" val="dummy6a"/>
              <dgm:param type="dstNode" val="dummy6b"/>
              <dgm:param type="begSty" val="noArr"/>
              <dgm:param type="endSty" val="arr"/>
              <dgm:param type="connRout" val="curve"/>
              <dgm:param type="begPts" val="tL"/>
              <dgm:param type="endPts" val="tL"/>
            </dgm:alg>
          </dgm:if>
          <dgm:else name="Name201">
            <dgm:alg type="conn">
              <dgm:param type="srcNode" val="dummy6a"/>
              <dgm:param type="dstNode" val="dummy6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srcNode" val="dummy7a"/>
              <dgm:param type="dstNode" val="dummy7b"/>
              <dgm:param type="begSty" val="noArr"/>
              <dgm:param type="endSty" val="arr"/>
              <dgm:param type="connRout" val="curve"/>
              <dgm:param type="begPts" val="tL"/>
              <dgm:param type="endPts" val="tL"/>
            </dgm:alg>
          </dgm:if>
          <dgm:else name="Name205">
            <dgm:alg type="conn">
              <dgm:param type="srcNode" val="dummy7a"/>
              <dgm:param type="dstNode" val="dummy7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7">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3#1">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3d3#2">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2">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3">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4">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6">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5568" tIns="47784" rIns="95568" bIns="47784" rtlCol="0"/>
          <a:lstStyle>
            <a:lvl1pPr algn="l">
              <a:defRPr sz="1300"/>
            </a:lvl1pPr>
          </a:lstStyle>
          <a:p>
            <a:endParaRPr kumimoji="1"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5568" tIns="47784" rIns="95568" bIns="47784" rtlCol="0"/>
          <a:lstStyle>
            <a:lvl1pPr algn="r">
              <a:defRPr sz="1300"/>
            </a:lvl1pPr>
          </a:lstStyle>
          <a:p>
            <a:fld id="{5F5749F2-135A-5948-AC6C-E005E12361F7}"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422275" y="1241425"/>
            <a:ext cx="5954713" cy="3351213"/>
          </a:xfrm>
          <a:prstGeom prst="rect">
            <a:avLst/>
          </a:prstGeom>
          <a:noFill/>
          <a:ln w="12700">
            <a:solidFill>
              <a:prstClr val="black"/>
            </a:solidFill>
          </a:ln>
        </p:spPr>
        <p:txBody>
          <a:bodyPr vert="horz" lIns="95568" tIns="47784" rIns="95568" bIns="47784"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5568" tIns="47784" rIns="95568" bIns="47784"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9430092"/>
            <a:ext cx="2945659" cy="498134"/>
          </a:xfrm>
          <a:prstGeom prst="rect">
            <a:avLst/>
          </a:prstGeom>
        </p:spPr>
        <p:txBody>
          <a:bodyPr vert="horz" lIns="95568" tIns="47784" rIns="95568" bIns="47784" rtlCol="0" anchor="b"/>
          <a:lstStyle>
            <a:lvl1pPr algn="l">
              <a:defRPr sz="1300"/>
            </a:lvl1pPr>
          </a:lstStyle>
          <a:p>
            <a:endParaRPr kumimoji="1" lang="zh-CN" altLang="en-US"/>
          </a:p>
        </p:txBody>
      </p:sp>
      <p:sp>
        <p:nvSpPr>
          <p:cNvPr id="7" name="幻灯片编号占位符 6"/>
          <p:cNvSpPr>
            <a:spLocks noGrp="1"/>
          </p:cNvSpPr>
          <p:nvPr>
            <p:ph type="sldNum" sz="quarter" idx="5"/>
          </p:nvPr>
        </p:nvSpPr>
        <p:spPr>
          <a:xfrm>
            <a:off x="3850443" y="9430092"/>
            <a:ext cx="2945659" cy="498134"/>
          </a:xfrm>
          <a:prstGeom prst="rect">
            <a:avLst/>
          </a:prstGeom>
        </p:spPr>
        <p:txBody>
          <a:bodyPr vert="horz" lIns="95568" tIns="47784" rIns="95568" bIns="47784" rtlCol="0" anchor="b"/>
          <a:lstStyle>
            <a:lvl1pPr algn="r">
              <a:defRPr sz="1300"/>
            </a:lvl1pPr>
          </a:lstStyle>
          <a:p>
            <a:fld id="{969FFA8E-D9E9-E741-82C8-0C0D232BBE75}"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9FFA8E-D9E9-E741-82C8-0C0D232BBE75}"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9FFA8E-D9E9-E741-82C8-0C0D232BBE75}"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image" Target="../media/image3.png"/><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image" Target="../media/image2.emf"/><Relationship Id="rId3" Type="http://schemas.openxmlformats.org/officeDocument/2006/relationships/oleObject" Target="../embeddings/oleObject2.bin"/><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总标题页">
    <p:spTree>
      <p:nvGrpSpPr>
        <p:cNvPr id="1" name=""/>
        <p:cNvGrpSpPr/>
        <p:nvPr/>
      </p:nvGrpSpPr>
      <p:grpSpPr>
        <a:xfrm>
          <a:off x="0" y="0"/>
          <a:ext cx="0" cy="0"/>
          <a:chOff x="0" y="0"/>
          <a:chExt cx="0" cy="0"/>
        </a:xfrm>
      </p:grpSpPr>
      <p:sp>
        <p:nvSpPr>
          <p:cNvPr id="4" name="矩形 3"/>
          <p:cNvSpPr/>
          <p:nvPr userDrawn="1"/>
        </p:nvSpPr>
        <p:spPr>
          <a:xfrm>
            <a:off x="513568" y="-10778"/>
            <a:ext cx="3682652" cy="19019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ctrTitle" hasCustomPrompt="1"/>
          </p:nvPr>
        </p:nvSpPr>
        <p:spPr>
          <a:xfrm>
            <a:off x="1013255" y="3119525"/>
            <a:ext cx="9144001" cy="797572"/>
          </a:xfrm>
        </p:spPr>
        <p:txBody>
          <a:bodyPr anchor="t" anchorCtr="0">
            <a:noAutofit/>
          </a:bodyPr>
          <a:lstStyle>
            <a:lvl1pPr algn="l">
              <a:defRPr sz="6000" baseline="0">
                <a:latin typeface="+mn-ea"/>
                <a:ea typeface="+mn-ea"/>
              </a:defRPr>
            </a:lvl1pPr>
          </a:lstStyle>
          <a:p>
            <a:r>
              <a:rPr kumimoji="1" lang="zh-CN" altLang="en-US" dirty="0"/>
              <a:t>单击此处输入标题</a:t>
            </a:r>
            <a:endParaRPr kumimoji="1" lang="zh-CN" altLang="en-US" dirty="0"/>
          </a:p>
        </p:txBody>
      </p:sp>
      <p:sp>
        <p:nvSpPr>
          <p:cNvPr id="3" name="副标题 2"/>
          <p:cNvSpPr>
            <a:spLocks noGrp="1"/>
          </p:cNvSpPr>
          <p:nvPr>
            <p:ph type="subTitle" idx="1" hasCustomPrompt="1"/>
          </p:nvPr>
        </p:nvSpPr>
        <p:spPr>
          <a:xfrm>
            <a:off x="1013256" y="4015949"/>
            <a:ext cx="9144000" cy="481914"/>
          </a:xfrm>
        </p:spPr>
        <p:txBody>
          <a:bodyPr anchor="ctr" anchorCtr="0"/>
          <a:lstStyle>
            <a:lvl1pPr marL="0" indent="0" algn="l">
              <a:buNone/>
              <a:defRPr sz="2400" baseline="0">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单击此处输入副标题</a:t>
            </a:r>
            <a:endParaRPr kumimoji="1" lang="zh-CN" altLang="en-US" dirty="0"/>
          </a:p>
        </p:txBody>
      </p:sp>
      <p:sp>
        <p:nvSpPr>
          <p:cNvPr id="13" name="矩形 12"/>
          <p:cNvSpPr/>
          <p:nvPr userDrawn="1"/>
        </p:nvSpPr>
        <p:spPr>
          <a:xfrm>
            <a:off x="4196220" y="0"/>
            <a:ext cx="2474259" cy="17941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p:cNvPicPr>
            <a:picLocks noChangeAspect="1"/>
          </p:cNvPicPr>
          <p:nvPr userDrawn="1"/>
        </p:nvPicPr>
        <p:blipFill>
          <a:blip r:embed="rId2" cstate="email"/>
          <a:stretch>
            <a:fillRect/>
          </a:stretch>
        </p:blipFill>
        <p:spPr>
          <a:xfrm>
            <a:off x="11173304" y="5903259"/>
            <a:ext cx="539084" cy="613956"/>
          </a:xfrm>
          <a:prstGeom prst="rect">
            <a:avLst/>
          </a:prstGeom>
        </p:spPr>
      </p:pic>
    </p:spTree>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p:cSld name="标题幻灯片">
    <p:spTree>
      <p:nvGrpSpPr>
        <p:cNvPr id="1" name=""/>
        <p:cNvGrpSpPr/>
        <p:nvPr/>
      </p:nvGrpSpPr>
      <p:grpSpPr>
        <a:xfrm>
          <a:off x="0" y="0"/>
          <a:ext cx="0" cy="0"/>
          <a:chOff x="0" y="0"/>
          <a:chExt cx="0" cy="0"/>
        </a:xfrm>
      </p:grpSpPr>
      <p:sp>
        <p:nvSpPr>
          <p:cNvPr id="56" name="Title 16"/>
          <p:cNvSpPr>
            <a:spLocks noGrp="1"/>
          </p:cNvSpPr>
          <p:nvPr>
            <p:ph type="title" hasCustomPrompt="1"/>
          </p:nvPr>
        </p:nvSpPr>
        <p:spPr bwMode="gray">
          <a:xfrm>
            <a:off x="548783" y="2048256"/>
            <a:ext cx="8725648" cy="1581912"/>
          </a:xfrm>
          <a:prstGeom prst="rect">
            <a:avLst/>
          </a:prstGeom>
        </p:spPr>
        <p:txBody>
          <a:bodyPr lIns="0" tIns="60949" rIns="121899" bIns="60949" anchor="b" anchorCtr="0"/>
          <a:lstStyle>
            <a:lvl1pPr marL="0" algn="l" defTabSz="1218565" rtl="0" eaLnBrk="1" latinLnBrk="0" hangingPunct="1">
              <a:lnSpc>
                <a:spcPts val="5800"/>
              </a:lnSpc>
              <a:spcBef>
                <a:spcPct val="0"/>
              </a:spcBef>
              <a:buNone/>
              <a:defRPr lang="en-US" sz="6000" b="0" kern="1200" cap="none" spc="0" baseline="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stStyle>
          <a:p>
            <a:r>
              <a:rPr lang="en-US" dirty="0"/>
              <a:t>Click to edit text, two lines maximum</a:t>
            </a:r>
            <a:endParaRPr lang="en-US" dirty="0"/>
          </a:p>
        </p:txBody>
      </p:sp>
      <p:sp>
        <p:nvSpPr>
          <p:cNvPr id="55" name="Subtitle 2"/>
          <p:cNvSpPr>
            <a:spLocks noGrp="1"/>
          </p:cNvSpPr>
          <p:nvPr>
            <p:ph type="subTitle" idx="1" hasCustomPrompt="1"/>
          </p:nvPr>
        </p:nvSpPr>
        <p:spPr bwMode="gray">
          <a:xfrm>
            <a:off x="548783" y="4059936"/>
            <a:ext cx="8716502" cy="457200"/>
          </a:xfrm>
          <a:prstGeom prst="rect">
            <a:avLst/>
          </a:prstGeom>
        </p:spPr>
        <p:txBody>
          <a:bodyPr lIns="0" tIns="0" rIns="0" bIns="0" anchor="b" anchorCtr="0"/>
          <a:lstStyle>
            <a:lvl1pPr marL="0" indent="0" algn="l" defTabSz="1218565" rtl="0" eaLnBrk="1" latinLnBrk="0" hangingPunct="1">
              <a:lnSpc>
                <a:spcPct val="90000"/>
              </a:lnSpc>
              <a:spcBef>
                <a:spcPct val="0"/>
              </a:spcBef>
              <a:buNone/>
              <a:defRPr lang="en-US" sz="2400" b="0" kern="1200" cap="none" spc="0" baseline="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dirty="0"/>
              <a:t>Click to edit subtitle placeholder</a:t>
            </a:r>
            <a:endParaRPr lang="en-US" dirty="0"/>
          </a:p>
        </p:txBody>
      </p:sp>
      <p:sp>
        <p:nvSpPr>
          <p:cNvPr id="5" name="Text Placeholder 4"/>
          <p:cNvSpPr>
            <a:spLocks noGrp="1"/>
          </p:cNvSpPr>
          <p:nvPr>
            <p:ph type="body" sz="quarter" idx="11" hasCustomPrompt="1"/>
          </p:nvPr>
        </p:nvSpPr>
        <p:spPr>
          <a:xfrm>
            <a:off x="548783" y="4800600"/>
            <a:ext cx="6411614" cy="512064"/>
          </a:xfrm>
          <a:prstGeom prst="rect">
            <a:avLst/>
          </a:prstGeom>
        </p:spPr>
        <p:txBody>
          <a:bodyPr lIns="0" tIns="0" rIns="0" bIns="0"/>
          <a:lstStyle>
            <a:lvl1pPr marL="0" indent="0">
              <a:buFontTx/>
              <a:buNone/>
              <a:defRPr sz="1600">
                <a:ea typeface="微软雅黑" panose="020B0503020204020204" pitchFamily="34" charset="-122"/>
              </a:defRPr>
            </a:lvl1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p:cSld name="Title Only - No Background">
    <p:spTree>
      <p:nvGrpSpPr>
        <p:cNvPr id="1" name=""/>
        <p:cNvGrpSpPr/>
        <p:nvPr/>
      </p:nvGrpSpPr>
      <p:grpSpPr>
        <a:xfrm>
          <a:off x="0" y="0"/>
          <a:ext cx="0" cy="0"/>
          <a:chOff x="0" y="0"/>
          <a:chExt cx="0" cy="0"/>
        </a:xfrm>
      </p:grpSpPr>
      <p:sp>
        <p:nvSpPr>
          <p:cNvPr id="14" name="Rectangle 25"/>
          <p:cNvSpPr/>
          <p:nvPr userDrawn="1"/>
        </p:nvSpPr>
        <p:spPr>
          <a:xfrm>
            <a:off x="1" y="0"/>
            <a:ext cx="12191999" cy="685800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ea typeface="微软雅黑" panose="020B0503020204020204" pitchFamily="34" charset="-122"/>
            </a:endParaRPr>
          </a:p>
        </p:txBody>
      </p:sp>
      <p:sp>
        <p:nvSpPr>
          <p:cNvPr id="21" name="Title 28"/>
          <p:cNvSpPr>
            <a:spLocks noGrp="1"/>
          </p:cNvSpPr>
          <p:nvPr>
            <p:ph type="title" hasCustomPrompt="1"/>
          </p:nvPr>
        </p:nvSpPr>
        <p:spPr bwMode="gray">
          <a:xfrm>
            <a:off x="675491" y="274320"/>
            <a:ext cx="11076268" cy="521208"/>
          </a:xfrm>
          <a:prstGeom prst="rect">
            <a:avLst/>
          </a:prstGeom>
        </p:spPr>
        <p:txBody>
          <a:bodyPr wrap="square" lIns="0" tIns="0" rIns="0" bIns="0" anchor="ctr" anchorCtr="0"/>
          <a:lstStyle>
            <a:lvl1pPr marL="0" algn="l" defTabSz="1218565"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stStyle>
          <a:p>
            <a:r>
              <a:rPr lang="en-US" dirty="0"/>
              <a:t>Click To Edit Master Title</a:t>
            </a:r>
            <a:endParaRPr lang="en-US" dirty="0"/>
          </a:p>
        </p:txBody>
      </p:sp>
      <p:sp>
        <p:nvSpPr>
          <p:cNvPr id="12" name="Rectangle 11"/>
          <p:cNvSpPr/>
          <p:nvPr/>
        </p:nvSpPr>
        <p:spPr bwMode="gray">
          <a:xfrm>
            <a:off x="11751760" y="6461031"/>
            <a:ext cx="443416" cy="322249"/>
          </a:xfrm>
          <a:prstGeom prst="rect">
            <a:avLst/>
          </a:prstGeom>
          <a:no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a typeface="微软雅黑" panose="020B0503020204020204" pitchFamily="34" charset="-122"/>
            </a:endParaRPr>
          </a:p>
        </p:txBody>
      </p:sp>
      <p:sp>
        <p:nvSpPr>
          <p:cNvPr id="8" name="TextBox slide number"/>
          <p:cNvSpPr txBox="1"/>
          <p:nvPr/>
        </p:nvSpPr>
        <p:spPr bwMode="white">
          <a:xfrm>
            <a:off x="11751760" y="6460522"/>
            <a:ext cx="440239"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ea typeface="微软雅黑" panose="020B0503020204020204" pitchFamily="34" charset="-122"/>
              </a:rPr>
            </a:fld>
            <a:endParaRPr lang="en-US" sz="1000" b="0" dirty="0">
              <a:solidFill>
                <a:schemeClr val="tx1"/>
              </a:solidFill>
              <a:ea typeface="微软雅黑" panose="020B0503020204020204" pitchFamily="34" charset="-122"/>
            </a:endParaRPr>
          </a:p>
        </p:txBody>
      </p:sp>
      <p:sp>
        <p:nvSpPr>
          <p:cNvPr id="2" name="矩形 1"/>
          <p:cNvSpPr/>
          <p:nvPr userDrawn="1"/>
        </p:nvSpPr>
        <p:spPr>
          <a:xfrm>
            <a:off x="343278" y="315289"/>
            <a:ext cx="62769" cy="439271"/>
          </a:xfrm>
          <a:prstGeom prst="rect">
            <a:avLst/>
          </a:prstGeom>
          <a:solidFill>
            <a:srgbClr val="EC9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0" name="矩形 9"/>
          <p:cNvSpPr/>
          <p:nvPr userDrawn="1"/>
        </p:nvSpPr>
        <p:spPr>
          <a:xfrm>
            <a:off x="419498" y="466726"/>
            <a:ext cx="62769" cy="287834"/>
          </a:xfrm>
          <a:prstGeom prst="rect">
            <a:avLst/>
          </a:prstGeom>
          <a:solidFill>
            <a:srgbClr val="EC9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1" name="矩形 10"/>
          <p:cNvSpPr/>
          <p:nvPr userDrawn="1"/>
        </p:nvSpPr>
        <p:spPr>
          <a:xfrm>
            <a:off x="495718" y="596265"/>
            <a:ext cx="62769" cy="158295"/>
          </a:xfrm>
          <a:prstGeom prst="rect">
            <a:avLst/>
          </a:prstGeom>
          <a:solidFill>
            <a:srgbClr val="EC9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cxnSp>
        <p:nvCxnSpPr>
          <p:cNvPr id="13" name="直接连接符 12"/>
          <p:cNvCxnSpPr/>
          <p:nvPr userDrawn="1"/>
        </p:nvCxnSpPr>
        <p:spPr>
          <a:xfrm>
            <a:off x="0" y="6455640"/>
            <a:ext cx="12195176" cy="0"/>
          </a:xfrm>
          <a:prstGeom prst="line">
            <a:avLst/>
          </a:prstGeom>
          <a:ln w="6350">
            <a:solidFill>
              <a:srgbClr val="0081BB"/>
            </a:solidFill>
          </a:ln>
        </p:spPr>
        <p:style>
          <a:lnRef idx="1">
            <a:schemeClr val="accent1"/>
          </a:lnRef>
          <a:fillRef idx="0">
            <a:schemeClr val="accent1"/>
          </a:fillRef>
          <a:effectRef idx="0">
            <a:schemeClr val="accent1"/>
          </a:effectRef>
          <a:fontRef idx="minor">
            <a:schemeClr val="tx1"/>
          </a:fontRef>
        </p:style>
      </p:cxnSp>
      <p:sp>
        <p:nvSpPr>
          <p:cNvPr id="3" name="矩形 2"/>
          <p:cNvSpPr/>
          <p:nvPr userDrawn="1"/>
        </p:nvSpPr>
        <p:spPr>
          <a:xfrm>
            <a:off x="343277" y="6475978"/>
            <a:ext cx="3800104" cy="246221"/>
          </a:xfrm>
          <a:prstGeom prst="rect">
            <a:avLst/>
          </a:prstGeom>
        </p:spPr>
        <p:txBody>
          <a:bodyPr wrap="square">
            <a:spAutoFit/>
          </a:bodyPr>
          <a:lstStyle/>
          <a:p>
            <a:r>
              <a:rPr lang="zh-CN" altLang="en-US" sz="1000" b="0" dirty="0">
                <a:solidFill>
                  <a:schemeClr val="bg1">
                    <a:lumMod val="65000"/>
                  </a:schemeClr>
                </a:solidFill>
                <a:latin typeface="微软雅黑" panose="020B0503020204020204" pitchFamily="34" charset="-122"/>
                <a:ea typeface="微软雅黑" panose="020B0503020204020204" pitchFamily="34" charset="-122"/>
              </a:rPr>
              <a:t>好未来智慧教育项目介绍</a:t>
            </a:r>
            <a:endParaRPr lang="zh-CN" altLang="en-US" sz="1000" b="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4265" b="35197"/>
          <a:stretch>
            <a:fillRect/>
          </a:stretch>
        </p:blipFill>
        <p:spPr>
          <a:xfrm>
            <a:off x="10662553" y="6476013"/>
            <a:ext cx="1086031" cy="24874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Blank Slide - No Background">
    <p:spTree>
      <p:nvGrpSpPr>
        <p:cNvPr id="1" name=""/>
        <p:cNvGrpSpPr/>
        <p:nvPr/>
      </p:nvGrpSpPr>
      <p:grpSpPr>
        <a:xfrm>
          <a:off x="0" y="0"/>
          <a:ext cx="0" cy="0"/>
          <a:chOff x="0" y="0"/>
          <a:chExt cx="0" cy="0"/>
        </a:xfrm>
      </p:grpSpPr>
      <p:sp>
        <p:nvSpPr>
          <p:cNvPr id="8" name="TextBox slide number"/>
          <p:cNvSpPr txBox="1"/>
          <p:nvPr/>
        </p:nvSpPr>
        <p:spPr bwMode="white">
          <a:xfrm>
            <a:off x="11751760" y="6460522"/>
            <a:ext cx="440239"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ea typeface="微软雅黑" panose="020B0503020204020204" pitchFamily="34" charset="-122"/>
              </a:rPr>
            </a:fld>
            <a:endParaRPr lang="en-US" sz="1000" b="0" dirty="0">
              <a:solidFill>
                <a:schemeClr val="tx1"/>
              </a:solidFill>
              <a:ea typeface="微软雅黑" panose="020B0503020204020204" pitchFamily="34" charset="-122"/>
            </a:endParaRPr>
          </a:p>
        </p:txBody>
      </p:sp>
      <p:sp>
        <p:nvSpPr>
          <p:cNvPr id="4" name="Rectangle 25"/>
          <p:cNvSpPr/>
          <p:nvPr userDrawn="1"/>
        </p:nvSpPr>
        <p:spPr>
          <a:xfrm>
            <a:off x="1" y="0"/>
            <a:ext cx="12191999" cy="685800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ea typeface="微软雅黑" panose="020B0503020204020204" pitchFamily="34" charset="-122"/>
            </a:endParaRPr>
          </a:p>
        </p:txBody>
      </p:sp>
      <p:sp>
        <p:nvSpPr>
          <p:cNvPr id="5" name="Rectangle 11"/>
          <p:cNvSpPr/>
          <p:nvPr userDrawn="1"/>
        </p:nvSpPr>
        <p:spPr bwMode="gray">
          <a:xfrm>
            <a:off x="11751760" y="6461031"/>
            <a:ext cx="443416" cy="322249"/>
          </a:xfrm>
          <a:prstGeom prst="rect">
            <a:avLst/>
          </a:prstGeom>
          <a:no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a typeface="微软雅黑" panose="020B0503020204020204" pitchFamily="34" charset="-122"/>
            </a:endParaRPr>
          </a:p>
        </p:txBody>
      </p:sp>
      <p:sp>
        <p:nvSpPr>
          <p:cNvPr id="6" name="TextBox slide number"/>
          <p:cNvSpPr txBox="1"/>
          <p:nvPr userDrawn="1"/>
        </p:nvSpPr>
        <p:spPr bwMode="white">
          <a:xfrm>
            <a:off x="11751760" y="6460522"/>
            <a:ext cx="440239"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ea typeface="微软雅黑" panose="020B0503020204020204" pitchFamily="34" charset="-122"/>
              </a:rPr>
            </a:fld>
            <a:endParaRPr lang="en-US" sz="1000" b="0" dirty="0">
              <a:solidFill>
                <a:schemeClr val="tx1"/>
              </a:solidFill>
              <a:ea typeface="微软雅黑" panose="020B0503020204020204" pitchFamily="34" charset="-122"/>
            </a:endParaRPr>
          </a:p>
        </p:txBody>
      </p:sp>
      <p:cxnSp>
        <p:nvCxnSpPr>
          <p:cNvPr id="12" name="直接连接符 11"/>
          <p:cNvCxnSpPr/>
          <p:nvPr userDrawn="1"/>
        </p:nvCxnSpPr>
        <p:spPr>
          <a:xfrm>
            <a:off x="0" y="6455640"/>
            <a:ext cx="12195176" cy="0"/>
          </a:xfrm>
          <a:prstGeom prst="line">
            <a:avLst/>
          </a:prstGeom>
          <a:ln w="6350">
            <a:solidFill>
              <a:srgbClr val="0081BB"/>
            </a:solidFill>
          </a:ln>
        </p:spPr>
        <p:style>
          <a:lnRef idx="1">
            <a:schemeClr val="accent1"/>
          </a:lnRef>
          <a:fillRef idx="0">
            <a:schemeClr val="accent1"/>
          </a:fillRef>
          <a:effectRef idx="0">
            <a:schemeClr val="accent1"/>
          </a:effectRef>
          <a:fontRef idx="minor">
            <a:schemeClr val="tx1"/>
          </a:fontRef>
        </p:style>
      </p:cxnSp>
      <p:sp>
        <p:nvSpPr>
          <p:cNvPr id="13" name="矩形 12"/>
          <p:cNvSpPr/>
          <p:nvPr userDrawn="1"/>
        </p:nvSpPr>
        <p:spPr>
          <a:xfrm>
            <a:off x="343277" y="6475978"/>
            <a:ext cx="3800104" cy="246221"/>
          </a:xfrm>
          <a:prstGeom prst="rect">
            <a:avLst/>
          </a:prstGeom>
        </p:spPr>
        <p:txBody>
          <a:bodyPr wrap="square">
            <a:spAutoFit/>
          </a:bodyPr>
          <a:lstStyle/>
          <a:p>
            <a:r>
              <a:rPr lang="zh-CN" altLang="en-US" sz="1000" b="0" dirty="0">
                <a:solidFill>
                  <a:schemeClr val="bg1">
                    <a:lumMod val="65000"/>
                  </a:schemeClr>
                </a:solidFill>
                <a:latin typeface="微软雅黑" panose="020B0503020204020204" pitchFamily="34" charset="-122"/>
                <a:ea typeface="微软雅黑" panose="020B0503020204020204" pitchFamily="34" charset="-122"/>
              </a:rPr>
              <a:t>好未来智慧教育项目介绍</a:t>
            </a:r>
            <a:endParaRPr lang="zh-CN" altLang="en-US" sz="1000" b="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4265" b="35197"/>
          <a:stretch>
            <a:fillRect/>
          </a:stretch>
        </p:blipFill>
        <p:spPr>
          <a:xfrm>
            <a:off x="10662553" y="6476013"/>
            <a:ext cx="1086031" cy="24874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Closing Slide">
    <p:spTree>
      <p:nvGrpSpPr>
        <p:cNvPr id="1" name=""/>
        <p:cNvGrpSpPr/>
        <p:nvPr/>
      </p:nvGrpSpPr>
      <p:grpSpPr>
        <a:xfrm>
          <a:off x="0" y="0"/>
          <a:ext cx="0" cy="0"/>
          <a:chOff x="0" y="0"/>
          <a:chExt cx="0" cy="0"/>
        </a:xfrm>
      </p:grpSpPr>
      <p:sp>
        <p:nvSpPr>
          <p:cNvPr id="2" name="Rectangle 1"/>
          <p:cNvSpPr/>
          <p:nvPr/>
        </p:nvSpPr>
        <p:spPr>
          <a:xfrm>
            <a:off x="1" y="893"/>
            <a:ext cx="12192000"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40" name="Shape 40"/>
          <p:cNvSpPr>
            <a:spLocks noGrp="1"/>
          </p:cNvSpPr>
          <p:nvPr>
            <p:ph type="sldNum" sz="quarter" idx="2"/>
          </p:nvPr>
        </p:nvSpPr>
        <p:spPr>
          <a:xfrm>
            <a:off x="8737601" y="6311929"/>
            <a:ext cx="2844800" cy="453966"/>
          </a:xfrm>
          <a:prstGeom prst="rect">
            <a:avLst/>
          </a:prstGeom>
        </p:spPr>
        <p:txBody>
          <a:bodyPr/>
          <a:lstStyle>
            <a:lvl1pPr>
              <a:defRPr>
                <a:ea typeface="微软雅黑" panose="020B0503020204020204" pitchFamily="34" charset="-122"/>
              </a:defRPr>
            </a:lvl1pPr>
          </a:lstStyle>
          <a:p>
            <a:fld id="{86CB4B4D-7CA3-9044-876B-883B54F8677D}" type="slidenum">
              <a:rPr lang="en-US" altLang="zh-CN" smtClean="0"/>
            </a:fld>
            <a:endParaRPr lang="en-US" altLang="zh-CN"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自定义／空白">
    <p:spTree>
      <p:nvGrpSpPr>
        <p:cNvPr id="1" name=""/>
        <p:cNvGrpSpPr/>
        <p:nvPr/>
      </p:nvGrpSpPr>
      <p:grpSpPr>
        <a:xfrm>
          <a:off x="0" y="0"/>
          <a:ext cx="0" cy="0"/>
          <a:chOff x="0" y="0"/>
          <a:chExt cx="0" cy="0"/>
        </a:xfrm>
      </p:grpSpPr>
    </p:spTree>
  </p:cSld>
  <p:clrMapOvr>
    <a:masterClrMapping/>
  </p:clrMapOvr>
  <p:transition spd="med">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showMasterSp="0">
  <p:cSld name="标题幻灯片">
    <p:spTree>
      <p:nvGrpSpPr>
        <p:cNvPr id="1" name=""/>
        <p:cNvGrpSpPr/>
        <p:nvPr/>
      </p:nvGrpSpPr>
      <p:grpSpPr>
        <a:xfrm>
          <a:off x="0" y="0"/>
          <a:ext cx="0" cy="0"/>
          <a:chOff x="0" y="0"/>
          <a:chExt cx="0" cy="0"/>
        </a:xfrm>
      </p:grpSpPr>
      <p:sp>
        <p:nvSpPr>
          <p:cNvPr id="56" name="Title 16"/>
          <p:cNvSpPr>
            <a:spLocks noGrp="1"/>
          </p:cNvSpPr>
          <p:nvPr>
            <p:ph type="title" hasCustomPrompt="1"/>
          </p:nvPr>
        </p:nvSpPr>
        <p:spPr bwMode="gray">
          <a:xfrm>
            <a:off x="548783" y="2048256"/>
            <a:ext cx="8725648" cy="1581912"/>
          </a:xfrm>
          <a:prstGeom prst="rect">
            <a:avLst/>
          </a:prstGeom>
        </p:spPr>
        <p:txBody>
          <a:bodyPr lIns="0" tIns="60949" rIns="121899" bIns="60949" anchor="b" anchorCtr="0"/>
          <a:lstStyle>
            <a:lvl1pPr marL="0" algn="l" defTabSz="1218565" rtl="0" eaLnBrk="1" latinLnBrk="0" hangingPunct="1">
              <a:lnSpc>
                <a:spcPts val="5800"/>
              </a:lnSpc>
              <a:spcBef>
                <a:spcPct val="0"/>
              </a:spcBef>
              <a:buNone/>
              <a:defRPr lang="en-US" sz="6000" b="0" kern="1200" cap="none" spc="0" baseline="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stStyle>
          <a:p>
            <a:r>
              <a:rPr lang="en-US" dirty="0"/>
              <a:t>Click to edit text, two lines maximum</a:t>
            </a:r>
            <a:endParaRPr lang="en-US" dirty="0"/>
          </a:p>
        </p:txBody>
      </p:sp>
      <p:sp>
        <p:nvSpPr>
          <p:cNvPr id="55" name="Subtitle 2"/>
          <p:cNvSpPr>
            <a:spLocks noGrp="1"/>
          </p:cNvSpPr>
          <p:nvPr>
            <p:ph type="subTitle" idx="1" hasCustomPrompt="1"/>
          </p:nvPr>
        </p:nvSpPr>
        <p:spPr bwMode="gray">
          <a:xfrm>
            <a:off x="548783" y="4059936"/>
            <a:ext cx="8716502" cy="457200"/>
          </a:xfrm>
          <a:prstGeom prst="rect">
            <a:avLst/>
          </a:prstGeom>
        </p:spPr>
        <p:txBody>
          <a:bodyPr lIns="0" tIns="0" rIns="0" bIns="0" anchor="b" anchorCtr="0"/>
          <a:lstStyle>
            <a:lvl1pPr marL="0" indent="0" algn="l" defTabSz="1218565" rtl="0" eaLnBrk="1" latinLnBrk="0" hangingPunct="1">
              <a:lnSpc>
                <a:spcPct val="90000"/>
              </a:lnSpc>
              <a:spcBef>
                <a:spcPct val="0"/>
              </a:spcBef>
              <a:buNone/>
              <a:defRPr lang="en-US" sz="2400" b="0" kern="1200" cap="none" spc="0" baseline="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dirty="0"/>
              <a:t>Click to edit subtitle placeholder</a:t>
            </a:r>
            <a:endParaRPr lang="en-US" dirty="0"/>
          </a:p>
        </p:txBody>
      </p:sp>
      <p:sp>
        <p:nvSpPr>
          <p:cNvPr id="5" name="Text Placeholder 4"/>
          <p:cNvSpPr>
            <a:spLocks noGrp="1"/>
          </p:cNvSpPr>
          <p:nvPr>
            <p:ph type="body" sz="quarter" idx="11" hasCustomPrompt="1"/>
          </p:nvPr>
        </p:nvSpPr>
        <p:spPr>
          <a:xfrm>
            <a:off x="548783" y="4800600"/>
            <a:ext cx="6411614" cy="512064"/>
          </a:xfrm>
          <a:prstGeom prst="rect">
            <a:avLst/>
          </a:prstGeom>
        </p:spPr>
        <p:txBody>
          <a:bodyPr lIns="0" tIns="0" rIns="0" bIns="0"/>
          <a:lstStyle>
            <a:lvl1pPr marL="0" indent="0">
              <a:buFontTx/>
              <a:buNone/>
              <a:defRPr sz="1600">
                <a:ea typeface="微软雅黑" panose="020B0503020204020204" pitchFamily="34" charset="-122"/>
              </a:defRPr>
            </a:lvl1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showMasterSp="0">
  <p:cSld name="Title Only - No Background">
    <p:spTree>
      <p:nvGrpSpPr>
        <p:cNvPr id="1" name=""/>
        <p:cNvGrpSpPr/>
        <p:nvPr/>
      </p:nvGrpSpPr>
      <p:grpSpPr>
        <a:xfrm>
          <a:off x="0" y="0"/>
          <a:ext cx="0" cy="0"/>
          <a:chOff x="0" y="0"/>
          <a:chExt cx="0" cy="0"/>
        </a:xfrm>
      </p:grpSpPr>
      <p:sp>
        <p:nvSpPr>
          <p:cNvPr id="14" name="Rectangle 25"/>
          <p:cNvSpPr/>
          <p:nvPr userDrawn="1"/>
        </p:nvSpPr>
        <p:spPr>
          <a:xfrm>
            <a:off x="1" y="0"/>
            <a:ext cx="12191999" cy="685800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ea typeface="微软雅黑" panose="020B0503020204020204" pitchFamily="34" charset="-122"/>
            </a:endParaRPr>
          </a:p>
        </p:txBody>
      </p:sp>
      <p:sp>
        <p:nvSpPr>
          <p:cNvPr id="21" name="Title 28"/>
          <p:cNvSpPr>
            <a:spLocks noGrp="1"/>
          </p:cNvSpPr>
          <p:nvPr>
            <p:ph type="title" hasCustomPrompt="1"/>
          </p:nvPr>
        </p:nvSpPr>
        <p:spPr bwMode="gray">
          <a:xfrm>
            <a:off x="675491" y="274320"/>
            <a:ext cx="11076268" cy="521208"/>
          </a:xfrm>
          <a:prstGeom prst="rect">
            <a:avLst/>
          </a:prstGeom>
        </p:spPr>
        <p:txBody>
          <a:bodyPr wrap="square" lIns="0" tIns="0" rIns="0" bIns="0" anchor="ctr" anchorCtr="0"/>
          <a:lstStyle>
            <a:lvl1pPr marL="0" algn="l" defTabSz="1218565"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stStyle>
          <a:p>
            <a:r>
              <a:rPr lang="en-US" dirty="0"/>
              <a:t>Click To Edit Master Title</a:t>
            </a:r>
            <a:endParaRPr lang="en-US" dirty="0"/>
          </a:p>
        </p:txBody>
      </p:sp>
      <p:sp>
        <p:nvSpPr>
          <p:cNvPr id="12" name="Rectangle 11"/>
          <p:cNvSpPr/>
          <p:nvPr/>
        </p:nvSpPr>
        <p:spPr bwMode="gray">
          <a:xfrm>
            <a:off x="11751760" y="6461031"/>
            <a:ext cx="443416" cy="322249"/>
          </a:xfrm>
          <a:prstGeom prst="rect">
            <a:avLst/>
          </a:prstGeom>
          <a:no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a typeface="微软雅黑" panose="020B0503020204020204" pitchFamily="34" charset="-122"/>
            </a:endParaRPr>
          </a:p>
        </p:txBody>
      </p:sp>
      <p:sp>
        <p:nvSpPr>
          <p:cNvPr id="8" name="TextBox slide number"/>
          <p:cNvSpPr txBox="1"/>
          <p:nvPr/>
        </p:nvSpPr>
        <p:spPr bwMode="white">
          <a:xfrm>
            <a:off x="11751760" y="6460522"/>
            <a:ext cx="440239"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ea typeface="微软雅黑" panose="020B0503020204020204" pitchFamily="34" charset="-122"/>
              </a:rPr>
            </a:fld>
            <a:endParaRPr lang="en-US" sz="1000" b="0" dirty="0">
              <a:solidFill>
                <a:schemeClr val="tx1"/>
              </a:solidFill>
              <a:ea typeface="微软雅黑" panose="020B0503020204020204" pitchFamily="34" charset="-122"/>
            </a:endParaRPr>
          </a:p>
        </p:txBody>
      </p:sp>
      <p:sp>
        <p:nvSpPr>
          <p:cNvPr id="2" name="矩形 1"/>
          <p:cNvSpPr/>
          <p:nvPr userDrawn="1"/>
        </p:nvSpPr>
        <p:spPr>
          <a:xfrm>
            <a:off x="343278" y="315289"/>
            <a:ext cx="62769" cy="439271"/>
          </a:xfrm>
          <a:prstGeom prst="rect">
            <a:avLst/>
          </a:prstGeom>
          <a:solidFill>
            <a:srgbClr val="EC9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0" name="矩形 9"/>
          <p:cNvSpPr/>
          <p:nvPr userDrawn="1"/>
        </p:nvSpPr>
        <p:spPr>
          <a:xfrm>
            <a:off x="419498" y="466726"/>
            <a:ext cx="62769" cy="287834"/>
          </a:xfrm>
          <a:prstGeom prst="rect">
            <a:avLst/>
          </a:prstGeom>
          <a:solidFill>
            <a:srgbClr val="EC9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1" name="矩形 10"/>
          <p:cNvSpPr/>
          <p:nvPr userDrawn="1"/>
        </p:nvSpPr>
        <p:spPr>
          <a:xfrm>
            <a:off x="495718" y="596265"/>
            <a:ext cx="62769" cy="158295"/>
          </a:xfrm>
          <a:prstGeom prst="rect">
            <a:avLst/>
          </a:prstGeom>
          <a:solidFill>
            <a:srgbClr val="EC9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cxnSp>
        <p:nvCxnSpPr>
          <p:cNvPr id="13" name="直接连接符 12"/>
          <p:cNvCxnSpPr/>
          <p:nvPr userDrawn="1"/>
        </p:nvCxnSpPr>
        <p:spPr>
          <a:xfrm>
            <a:off x="0" y="6455640"/>
            <a:ext cx="12195176" cy="0"/>
          </a:xfrm>
          <a:prstGeom prst="line">
            <a:avLst/>
          </a:prstGeom>
          <a:ln w="6350">
            <a:solidFill>
              <a:srgbClr val="0081BB"/>
            </a:solidFill>
          </a:ln>
        </p:spPr>
        <p:style>
          <a:lnRef idx="1">
            <a:schemeClr val="accent1"/>
          </a:lnRef>
          <a:fillRef idx="0">
            <a:schemeClr val="accent1"/>
          </a:fillRef>
          <a:effectRef idx="0">
            <a:schemeClr val="accent1"/>
          </a:effectRef>
          <a:fontRef idx="minor">
            <a:schemeClr val="tx1"/>
          </a:fontRef>
        </p:style>
      </p:cxnSp>
      <p:sp>
        <p:nvSpPr>
          <p:cNvPr id="3" name="矩形 2"/>
          <p:cNvSpPr/>
          <p:nvPr userDrawn="1"/>
        </p:nvSpPr>
        <p:spPr>
          <a:xfrm>
            <a:off x="343277" y="6475978"/>
            <a:ext cx="3800104" cy="246221"/>
          </a:xfrm>
          <a:prstGeom prst="rect">
            <a:avLst/>
          </a:prstGeom>
        </p:spPr>
        <p:txBody>
          <a:bodyPr wrap="square">
            <a:spAutoFit/>
          </a:bodyPr>
          <a:lstStyle/>
          <a:p>
            <a:r>
              <a:rPr lang="zh-CN" altLang="en-US" sz="1000" b="0" dirty="0">
                <a:solidFill>
                  <a:schemeClr val="bg1">
                    <a:lumMod val="65000"/>
                  </a:schemeClr>
                </a:solidFill>
                <a:latin typeface="微软雅黑" panose="020B0503020204020204" pitchFamily="34" charset="-122"/>
                <a:ea typeface="微软雅黑" panose="020B0503020204020204" pitchFamily="34" charset="-122"/>
              </a:rPr>
              <a:t>好未来智慧教育解决方案开发规划</a:t>
            </a:r>
            <a:endParaRPr lang="zh-CN" altLang="en-US" sz="1000" b="0" dirty="0">
              <a:solidFill>
                <a:schemeClr val="bg1">
                  <a:lumMod val="6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showMasterSp="0">
  <p:cSld name="Blank Slide - No Background">
    <p:spTree>
      <p:nvGrpSpPr>
        <p:cNvPr id="1" name=""/>
        <p:cNvGrpSpPr/>
        <p:nvPr/>
      </p:nvGrpSpPr>
      <p:grpSpPr>
        <a:xfrm>
          <a:off x="0" y="0"/>
          <a:ext cx="0" cy="0"/>
          <a:chOff x="0" y="0"/>
          <a:chExt cx="0" cy="0"/>
        </a:xfrm>
      </p:grpSpPr>
      <p:sp>
        <p:nvSpPr>
          <p:cNvPr id="8" name="TextBox slide number"/>
          <p:cNvSpPr txBox="1"/>
          <p:nvPr/>
        </p:nvSpPr>
        <p:spPr bwMode="white">
          <a:xfrm>
            <a:off x="11751760" y="6460522"/>
            <a:ext cx="440239"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ea typeface="微软雅黑" panose="020B0503020204020204" pitchFamily="34" charset="-122"/>
              </a:rPr>
            </a:fld>
            <a:endParaRPr lang="en-US" sz="1000" b="0" dirty="0">
              <a:solidFill>
                <a:schemeClr val="tx1"/>
              </a:solidFill>
              <a:ea typeface="微软雅黑" panose="020B0503020204020204" pitchFamily="34" charset="-122"/>
            </a:endParaRPr>
          </a:p>
        </p:txBody>
      </p:sp>
      <p:sp>
        <p:nvSpPr>
          <p:cNvPr id="4" name="Rectangle 25"/>
          <p:cNvSpPr/>
          <p:nvPr userDrawn="1"/>
        </p:nvSpPr>
        <p:spPr>
          <a:xfrm>
            <a:off x="1" y="0"/>
            <a:ext cx="12191999" cy="685800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ea typeface="微软雅黑" panose="020B0503020204020204" pitchFamily="34" charset="-122"/>
            </a:endParaRPr>
          </a:p>
        </p:txBody>
      </p:sp>
      <p:sp>
        <p:nvSpPr>
          <p:cNvPr id="5" name="Rectangle 11"/>
          <p:cNvSpPr/>
          <p:nvPr userDrawn="1"/>
        </p:nvSpPr>
        <p:spPr bwMode="gray">
          <a:xfrm>
            <a:off x="11751760" y="6461031"/>
            <a:ext cx="443416" cy="322249"/>
          </a:xfrm>
          <a:prstGeom prst="rect">
            <a:avLst/>
          </a:prstGeom>
          <a:no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a typeface="微软雅黑" panose="020B0503020204020204" pitchFamily="34" charset="-122"/>
            </a:endParaRPr>
          </a:p>
        </p:txBody>
      </p:sp>
      <p:sp>
        <p:nvSpPr>
          <p:cNvPr id="6" name="TextBox slide number"/>
          <p:cNvSpPr txBox="1"/>
          <p:nvPr userDrawn="1"/>
        </p:nvSpPr>
        <p:spPr bwMode="white">
          <a:xfrm>
            <a:off x="11751760" y="6460522"/>
            <a:ext cx="440239"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ea typeface="微软雅黑" panose="020B0503020204020204" pitchFamily="34" charset="-122"/>
              </a:rPr>
            </a:fld>
            <a:endParaRPr lang="en-US" sz="1000" b="0" dirty="0">
              <a:solidFill>
                <a:schemeClr val="tx1"/>
              </a:solidFill>
              <a:ea typeface="微软雅黑" panose="020B0503020204020204" pitchFamily="34" charset="-122"/>
            </a:endParaRPr>
          </a:p>
        </p:txBody>
      </p:sp>
      <p:cxnSp>
        <p:nvCxnSpPr>
          <p:cNvPr id="12" name="直接连接符 11"/>
          <p:cNvCxnSpPr/>
          <p:nvPr userDrawn="1"/>
        </p:nvCxnSpPr>
        <p:spPr>
          <a:xfrm>
            <a:off x="0" y="6455640"/>
            <a:ext cx="12195176" cy="0"/>
          </a:xfrm>
          <a:prstGeom prst="line">
            <a:avLst/>
          </a:prstGeom>
          <a:ln w="6350">
            <a:solidFill>
              <a:srgbClr val="0081BB"/>
            </a:solidFill>
          </a:ln>
        </p:spPr>
        <p:style>
          <a:lnRef idx="1">
            <a:schemeClr val="accent1"/>
          </a:lnRef>
          <a:fillRef idx="0">
            <a:schemeClr val="accent1"/>
          </a:fillRef>
          <a:effectRef idx="0">
            <a:schemeClr val="accent1"/>
          </a:effectRef>
          <a:fontRef idx="minor">
            <a:schemeClr val="tx1"/>
          </a:fontRef>
        </p:style>
      </p:cxnSp>
      <p:sp>
        <p:nvSpPr>
          <p:cNvPr id="13" name="矩形 12"/>
          <p:cNvSpPr/>
          <p:nvPr userDrawn="1"/>
        </p:nvSpPr>
        <p:spPr>
          <a:xfrm>
            <a:off x="343277" y="6475978"/>
            <a:ext cx="3800104" cy="246221"/>
          </a:xfrm>
          <a:prstGeom prst="rect">
            <a:avLst/>
          </a:prstGeom>
        </p:spPr>
        <p:txBody>
          <a:bodyPr wrap="square">
            <a:spAutoFit/>
          </a:bodyPr>
          <a:lstStyle/>
          <a:p>
            <a:r>
              <a:rPr lang="zh-CN" altLang="en-US" sz="1000" b="0" dirty="0">
                <a:solidFill>
                  <a:schemeClr val="bg1">
                    <a:lumMod val="65000"/>
                  </a:schemeClr>
                </a:solidFill>
                <a:latin typeface="微软雅黑" panose="020B0503020204020204" pitchFamily="34" charset="-122"/>
                <a:ea typeface="微软雅黑" panose="020B0503020204020204" pitchFamily="34" charset="-122"/>
              </a:rPr>
              <a:t>好未来智慧教育解决方案开发规划</a:t>
            </a:r>
            <a:endParaRPr lang="zh-CN" altLang="en-US" sz="1000" b="0" dirty="0">
              <a:solidFill>
                <a:schemeClr val="bg1">
                  <a:lumMod val="6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蓝色－目录页">
    <p:spTree>
      <p:nvGrpSpPr>
        <p:cNvPr id="1" name=""/>
        <p:cNvGrpSpPr/>
        <p:nvPr/>
      </p:nvGrpSpPr>
      <p:grpSpPr>
        <a:xfrm>
          <a:off x="0" y="0"/>
          <a:ext cx="0" cy="0"/>
          <a:chOff x="0" y="0"/>
          <a:chExt cx="0" cy="0"/>
        </a:xfrm>
      </p:grpSpPr>
      <p:sp>
        <p:nvSpPr>
          <p:cNvPr id="3" name="文本框 2"/>
          <p:cNvSpPr txBox="1"/>
          <p:nvPr userDrawn="1"/>
        </p:nvSpPr>
        <p:spPr>
          <a:xfrm>
            <a:off x="1027134" y="611016"/>
            <a:ext cx="4584526" cy="1077218"/>
          </a:xfrm>
          <a:prstGeom prst="rect">
            <a:avLst/>
          </a:prstGeom>
          <a:noFill/>
        </p:spPr>
        <p:txBody>
          <a:bodyPr wrap="square" rtlCol="0">
            <a:spAutoFit/>
          </a:bodyPr>
          <a:lstStyle/>
          <a:p>
            <a:r>
              <a:rPr kumimoji="1" lang="en-US" altLang="zh-CN" sz="2400" dirty="0">
                <a:solidFill>
                  <a:srgbClr val="00B0F0"/>
                </a:solidFill>
                <a:latin typeface="+mn-lt"/>
                <a:ea typeface="+mj-ea"/>
              </a:rPr>
              <a:t>CONTENTS</a:t>
            </a:r>
            <a:endParaRPr kumimoji="1" lang="zh-CN" altLang="en-US" sz="2400" dirty="0">
              <a:solidFill>
                <a:srgbClr val="00B0F0"/>
              </a:solidFill>
              <a:latin typeface="+mn-lt"/>
              <a:ea typeface="+mj-ea"/>
            </a:endParaRPr>
          </a:p>
          <a:p>
            <a:r>
              <a:rPr kumimoji="1" lang="zh-CN" altLang="en-US" sz="4000" dirty="0">
                <a:solidFill>
                  <a:srgbClr val="00B0F0"/>
                </a:solidFill>
                <a:latin typeface="微软雅黑" panose="020B0503020204020204" pitchFamily="34" charset="-122"/>
                <a:ea typeface="微软雅黑" panose="020B0503020204020204" pitchFamily="34" charset="-122"/>
              </a:rPr>
              <a:t>目录</a:t>
            </a:r>
            <a:endParaRPr kumimoji="1" lang="en-US" altLang="zh-CN" sz="4000" dirty="0">
              <a:solidFill>
                <a:srgbClr val="00B0F0"/>
              </a:solidFill>
              <a:latin typeface="微软雅黑" panose="020B0503020204020204" pitchFamily="34" charset="-122"/>
              <a:ea typeface="微软雅黑" panose="020B0503020204020204" pitchFamily="34" charset="-122"/>
            </a:endParaRPr>
          </a:p>
        </p:txBody>
      </p:sp>
      <p:sp>
        <p:nvSpPr>
          <p:cNvPr id="4" name="矩形 3"/>
          <p:cNvSpPr/>
          <p:nvPr userDrawn="1"/>
        </p:nvSpPr>
        <p:spPr>
          <a:xfrm>
            <a:off x="-13448" y="662409"/>
            <a:ext cx="995083" cy="92784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med">
    <p:pull/>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p:cSld name="Closing Slide">
    <p:spTree>
      <p:nvGrpSpPr>
        <p:cNvPr id="1" name=""/>
        <p:cNvGrpSpPr/>
        <p:nvPr/>
      </p:nvGrpSpPr>
      <p:grpSpPr>
        <a:xfrm>
          <a:off x="0" y="0"/>
          <a:ext cx="0" cy="0"/>
          <a:chOff x="0" y="0"/>
          <a:chExt cx="0" cy="0"/>
        </a:xfrm>
      </p:grpSpPr>
      <p:sp>
        <p:nvSpPr>
          <p:cNvPr id="2" name="Rectangle 1"/>
          <p:cNvSpPr/>
          <p:nvPr/>
        </p:nvSpPr>
        <p:spPr>
          <a:xfrm>
            <a:off x="1" y="893"/>
            <a:ext cx="12192000"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ea typeface="微软雅黑" panose="020B0503020204020204" pitchFamily="34" charset="-122"/>
            </a:endParaRPr>
          </a:p>
        </p:txBody>
      </p:sp>
      <p:pic>
        <p:nvPicPr>
          <p:cNvPr id="13" name="图片 12"/>
          <p:cNvPicPr>
            <a:picLocks noChangeAspect="1"/>
          </p:cNvPicPr>
          <p:nvPr userDrawn="1"/>
        </p:nvPicPr>
        <p:blipFill>
          <a:blip r:embed="rId2"/>
          <a:srcRect l="22469" t="41885" r="22369" b="42295"/>
          <a:stretch>
            <a:fillRect/>
          </a:stretch>
        </p:blipFill>
        <p:spPr>
          <a:xfrm>
            <a:off x="3726612" y="2551089"/>
            <a:ext cx="4738775" cy="757120"/>
          </a:xfrm>
          <a:custGeom>
            <a:avLst/>
            <a:gdLst/>
            <a:ahLst/>
            <a:cxnLst/>
            <a:rect l="l" t="t" r="r" b="b"/>
            <a:pathLst>
              <a:path w="4737541" h="757120">
                <a:moveTo>
                  <a:pt x="1890341" y="187528"/>
                </a:moveTo>
                <a:lnTo>
                  <a:pt x="2121567" y="187528"/>
                </a:lnTo>
                <a:lnTo>
                  <a:pt x="2121567" y="743870"/>
                </a:lnTo>
                <a:lnTo>
                  <a:pt x="1890341" y="743870"/>
                </a:lnTo>
                <a:close/>
                <a:moveTo>
                  <a:pt x="4477702" y="174279"/>
                </a:moveTo>
                <a:cubicBezTo>
                  <a:pt x="4524056" y="174406"/>
                  <a:pt x="4568734" y="180007"/>
                  <a:pt x="4611736" y="191081"/>
                </a:cubicBezTo>
                <a:cubicBezTo>
                  <a:pt x="4654739" y="202156"/>
                  <a:pt x="4693279" y="217939"/>
                  <a:pt x="4727356" y="238433"/>
                </a:cubicBezTo>
                <a:lnTo>
                  <a:pt x="4654020" y="375973"/>
                </a:lnTo>
                <a:cubicBezTo>
                  <a:pt x="4623720" y="359532"/>
                  <a:pt x="4592648" y="346786"/>
                  <a:pt x="4560804" y="337736"/>
                </a:cubicBezTo>
                <a:cubicBezTo>
                  <a:pt x="4528961" y="328687"/>
                  <a:pt x="4500920" y="324098"/>
                  <a:pt x="4476682" y="323970"/>
                </a:cubicBezTo>
                <a:cubicBezTo>
                  <a:pt x="4465496" y="323992"/>
                  <a:pt x="4457246" y="325479"/>
                  <a:pt x="4451929" y="328432"/>
                </a:cubicBezTo>
                <a:cubicBezTo>
                  <a:pt x="4446613" y="331385"/>
                  <a:pt x="4443977" y="335677"/>
                  <a:pt x="4444019" y="341306"/>
                </a:cubicBezTo>
                <a:lnTo>
                  <a:pt x="4444019" y="343345"/>
                </a:lnTo>
                <a:cubicBezTo>
                  <a:pt x="4443359" y="348720"/>
                  <a:pt x="4447740" y="353775"/>
                  <a:pt x="4457161" y="358512"/>
                </a:cubicBezTo>
                <a:cubicBezTo>
                  <a:pt x="4466581" y="363249"/>
                  <a:pt x="4484996" y="369070"/>
                  <a:pt x="4512406" y="375973"/>
                </a:cubicBezTo>
                <a:cubicBezTo>
                  <a:pt x="4583297" y="391820"/>
                  <a:pt x="4638394" y="413147"/>
                  <a:pt x="4677697" y="439955"/>
                </a:cubicBezTo>
                <a:cubicBezTo>
                  <a:pt x="4716999" y="466763"/>
                  <a:pt x="4736948" y="507972"/>
                  <a:pt x="4737541" y="563585"/>
                </a:cubicBezTo>
                <a:lnTo>
                  <a:pt x="4737541" y="565624"/>
                </a:lnTo>
                <a:cubicBezTo>
                  <a:pt x="4736906" y="626642"/>
                  <a:pt x="4715513" y="673712"/>
                  <a:pt x="4673361" y="706834"/>
                </a:cubicBezTo>
                <a:cubicBezTo>
                  <a:pt x="4631209" y="739956"/>
                  <a:pt x="4572107" y="756718"/>
                  <a:pt x="4496055" y="757120"/>
                </a:cubicBezTo>
                <a:cubicBezTo>
                  <a:pt x="4441881" y="757077"/>
                  <a:pt x="4390765" y="750289"/>
                  <a:pt x="4342706" y="736754"/>
                </a:cubicBezTo>
                <a:cubicBezTo>
                  <a:pt x="4294646" y="723219"/>
                  <a:pt x="4250663" y="703192"/>
                  <a:pt x="4210755" y="676674"/>
                </a:cubicBezTo>
                <a:lnTo>
                  <a:pt x="4289199" y="545231"/>
                </a:lnTo>
                <a:cubicBezTo>
                  <a:pt x="4323233" y="566112"/>
                  <a:pt x="4358038" y="581704"/>
                  <a:pt x="4393614" y="592007"/>
                </a:cubicBezTo>
                <a:cubicBezTo>
                  <a:pt x="4429189" y="602309"/>
                  <a:pt x="4463003" y="607450"/>
                  <a:pt x="4495055" y="607428"/>
                </a:cubicBezTo>
                <a:cubicBezTo>
                  <a:pt x="4506283" y="607492"/>
                  <a:pt x="4514703" y="606090"/>
                  <a:pt x="4520317" y="603222"/>
                </a:cubicBezTo>
                <a:cubicBezTo>
                  <a:pt x="4525931" y="600355"/>
                  <a:pt x="4528738" y="595639"/>
                  <a:pt x="4528738" y="589075"/>
                </a:cubicBezTo>
                <a:lnTo>
                  <a:pt x="4528738" y="587036"/>
                </a:lnTo>
                <a:cubicBezTo>
                  <a:pt x="4529482" y="581662"/>
                  <a:pt x="4525442" y="576606"/>
                  <a:pt x="4516617" y="571869"/>
                </a:cubicBezTo>
                <a:cubicBezTo>
                  <a:pt x="4507792" y="567132"/>
                  <a:pt x="4489717" y="561312"/>
                  <a:pt x="4462392" y="554408"/>
                </a:cubicBezTo>
                <a:cubicBezTo>
                  <a:pt x="4391414" y="538625"/>
                  <a:pt x="4335976" y="517425"/>
                  <a:pt x="4296079" y="490809"/>
                </a:cubicBezTo>
                <a:cubicBezTo>
                  <a:pt x="4256182" y="464192"/>
                  <a:pt x="4235894" y="422855"/>
                  <a:pt x="4235215" y="366797"/>
                </a:cubicBezTo>
                <a:lnTo>
                  <a:pt x="4235215" y="364757"/>
                </a:lnTo>
                <a:cubicBezTo>
                  <a:pt x="4236275" y="303336"/>
                  <a:pt x="4258601" y="256308"/>
                  <a:pt x="4302194" y="223674"/>
                </a:cubicBezTo>
                <a:cubicBezTo>
                  <a:pt x="4345787" y="191040"/>
                  <a:pt x="4404290" y="174575"/>
                  <a:pt x="4477702" y="174279"/>
                </a:cubicBezTo>
                <a:close/>
                <a:moveTo>
                  <a:pt x="2851810" y="174279"/>
                </a:moveTo>
                <a:cubicBezTo>
                  <a:pt x="2910996" y="174896"/>
                  <a:pt x="2957386" y="193022"/>
                  <a:pt x="2990979" y="228656"/>
                </a:cubicBezTo>
                <a:cubicBezTo>
                  <a:pt x="3024572" y="264290"/>
                  <a:pt x="3041676" y="313727"/>
                  <a:pt x="3042291" y="376967"/>
                </a:cubicBezTo>
                <a:lnTo>
                  <a:pt x="3042291" y="743870"/>
                </a:lnTo>
                <a:lnTo>
                  <a:pt x="2811066" y="743870"/>
                </a:lnTo>
                <a:lnTo>
                  <a:pt x="2811066" y="451367"/>
                </a:lnTo>
                <a:cubicBezTo>
                  <a:pt x="2810598" y="427268"/>
                  <a:pt x="2804392" y="408711"/>
                  <a:pt x="2792448" y="395695"/>
                </a:cubicBezTo>
                <a:cubicBezTo>
                  <a:pt x="2780503" y="382679"/>
                  <a:pt x="2765626" y="376097"/>
                  <a:pt x="2747815" y="375948"/>
                </a:cubicBezTo>
                <a:cubicBezTo>
                  <a:pt x="2729877" y="376097"/>
                  <a:pt x="2714489" y="382679"/>
                  <a:pt x="2701652" y="395695"/>
                </a:cubicBezTo>
                <a:cubicBezTo>
                  <a:pt x="2688814" y="408711"/>
                  <a:pt x="2682098" y="427268"/>
                  <a:pt x="2681503" y="451367"/>
                </a:cubicBezTo>
                <a:lnTo>
                  <a:pt x="2681503" y="743870"/>
                </a:lnTo>
                <a:lnTo>
                  <a:pt x="2450278" y="743870"/>
                </a:lnTo>
                <a:lnTo>
                  <a:pt x="2450278" y="187528"/>
                </a:lnTo>
                <a:lnTo>
                  <a:pt x="2681503" y="187528"/>
                </a:lnTo>
                <a:lnTo>
                  <a:pt x="2681503" y="264968"/>
                </a:lnTo>
                <a:cubicBezTo>
                  <a:pt x="2699315" y="241129"/>
                  <a:pt x="2722352" y="220282"/>
                  <a:pt x="2750613" y="202429"/>
                </a:cubicBezTo>
                <a:cubicBezTo>
                  <a:pt x="2778874" y="184575"/>
                  <a:pt x="2812606" y="175192"/>
                  <a:pt x="2851810" y="174279"/>
                </a:cubicBezTo>
                <a:close/>
                <a:moveTo>
                  <a:pt x="0" y="30575"/>
                </a:moveTo>
                <a:lnTo>
                  <a:pt x="658260" y="30575"/>
                </a:lnTo>
                <a:lnTo>
                  <a:pt x="658260" y="232245"/>
                </a:lnTo>
                <a:lnTo>
                  <a:pt x="448310" y="232245"/>
                </a:lnTo>
                <a:lnTo>
                  <a:pt x="448310" y="743870"/>
                </a:lnTo>
                <a:lnTo>
                  <a:pt x="209950" y="743870"/>
                </a:lnTo>
                <a:lnTo>
                  <a:pt x="209950" y="232245"/>
                </a:lnTo>
                <a:lnTo>
                  <a:pt x="0" y="232245"/>
                </a:lnTo>
                <a:close/>
                <a:moveTo>
                  <a:pt x="3374203" y="0"/>
                </a:moveTo>
                <a:lnTo>
                  <a:pt x="3605428" y="0"/>
                </a:lnTo>
                <a:lnTo>
                  <a:pt x="3605428" y="358711"/>
                </a:lnTo>
                <a:lnTo>
                  <a:pt x="3724672" y="187528"/>
                </a:lnTo>
                <a:lnTo>
                  <a:pt x="3976408" y="187528"/>
                </a:lnTo>
                <a:lnTo>
                  <a:pt x="3802129" y="413733"/>
                </a:lnTo>
                <a:lnTo>
                  <a:pt x="3979466" y="743870"/>
                </a:lnTo>
                <a:lnTo>
                  <a:pt x="3731806" y="743870"/>
                </a:lnTo>
                <a:lnTo>
                  <a:pt x="3651291" y="591029"/>
                </a:lnTo>
                <a:lnTo>
                  <a:pt x="3605428" y="650128"/>
                </a:lnTo>
                <a:lnTo>
                  <a:pt x="3605428" y="743870"/>
                </a:lnTo>
                <a:lnTo>
                  <a:pt x="3374203" y="743870"/>
                </a:lnTo>
                <a:close/>
                <a:moveTo>
                  <a:pt x="1886265" y="0"/>
                </a:moveTo>
                <a:lnTo>
                  <a:pt x="2125643" y="0"/>
                </a:lnTo>
                <a:lnTo>
                  <a:pt x="2125643" y="147653"/>
                </a:lnTo>
                <a:lnTo>
                  <a:pt x="1886265" y="147653"/>
                </a:lnTo>
                <a:close/>
                <a:moveTo>
                  <a:pt x="973903" y="0"/>
                </a:moveTo>
                <a:lnTo>
                  <a:pt x="1205128" y="0"/>
                </a:lnTo>
                <a:lnTo>
                  <a:pt x="1205128" y="261872"/>
                </a:lnTo>
                <a:cubicBezTo>
                  <a:pt x="1222940" y="238170"/>
                  <a:pt x="1245977" y="217842"/>
                  <a:pt x="1274238" y="200888"/>
                </a:cubicBezTo>
                <a:cubicBezTo>
                  <a:pt x="1302499" y="183934"/>
                  <a:pt x="1336232" y="175064"/>
                  <a:pt x="1375436" y="174279"/>
                </a:cubicBezTo>
                <a:cubicBezTo>
                  <a:pt x="1434621" y="174894"/>
                  <a:pt x="1481011" y="193016"/>
                  <a:pt x="1514604" y="228643"/>
                </a:cubicBezTo>
                <a:cubicBezTo>
                  <a:pt x="1548197" y="264270"/>
                  <a:pt x="1565301" y="313712"/>
                  <a:pt x="1565916" y="376967"/>
                </a:cubicBezTo>
                <a:lnTo>
                  <a:pt x="1565916" y="743870"/>
                </a:lnTo>
                <a:lnTo>
                  <a:pt x="1334691" y="743870"/>
                </a:lnTo>
                <a:lnTo>
                  <a:pt x="1334691" y="451367"/>
                </a:lnTo>
                <a:cubicBezTo>
                  <a:pt x="1334223" y="427268"/>
                  <a:pt x="1328017" y="408711"/>
                  <a:pt x="1316073" y="395695"/>
                </a:cubicBezTo>
                <a:cubicBezTo>
                  <a:pt x="1304129" y="382679"/>
                  <a:pt x="1289251" y="376097"/>
                  <a:pt x="1271441" y="375948"/>
                </a:cubicBezTo>
                <a:cubicBezTo>
                  <a:pt x="1253502" y="376097"/>
                  <a:pt x="1238114" y="382679"/>
                  <a:pt x="1225277" y="395695"/>
                </a:cubicBezTo>
                <a:cubicBezTo>
                  <a:pt x="1212439" y="408711"/>
                  <a:pt x="1205723" y="427268"/>
                  <a:pt x="1205128" y="451367"/>
                </a:cubicBezTo>
                <a:lnTo>
                  <a:pt x="1205128" y="743870"/>
                </a:lnTo>
                <a:lnTo>
                  <a:pt x="973903" y="743870"/>
                </a:lnTo>
                <a:close/>
              </a:path>
            </a:pathLst>
          </a:custGeom>
        </p:spPr>
      </p:pic>
      <p:cxnSp>
        <p:nvCxnSpPr>
          <p:cNvPr id="14" name="直接连接符 13"/>
          <p:cNvCxnSpPr/>
          <p:nvPr userDrawn="1"/>
        </p:nvCxnSpPr>
        <p:spPr>
          <a:xfrm>
            <a:off x="3483016" y="3564659"/>
            <a:ext cx="5367725" cy="0"/>
          </a:xfrm>
          <a:prstGeom prst="line">
            <a:avLst/>
          </a:prstGeom>
          <a:ln w="6350">
            <a:solidFill>
              <a:srgbClr val="EC9F2E"/>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19736" y="365127"/>
            <a:ext cx="11115040" cy="554355"/>
          </a:xfrm>
          <a:prstGeom prst="rect">
            <a:avLst/>
          </a:prstGeom>
        </p:spPr>
        <p:txBody>
          <a:bodyPr>
            <a:noAutofit/>
          </a:bodyPr>
          <a:lstStyle>
            <a:lvl1pPr>
              <a:defRPr sz="36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419735" y="1404620"/>
            <a:ext cx="10515600" cy="4351338"/>
          </a:xfrm>
          <a:prstGeom prst="rect">
            <a:avLst/>
          </a:prstGeom>
        </p:spPr>
        <p:txBody>
          <a:bodyPr/>
          <a:lstStyle>
            <a:lvl1pPr marL="0" indent="0">
              <a:lnSpc>
                <a:spcPct val="150000"/>
              </a:lnSpc>
              <a:buNone/>
              <a:defRPr>
                <a:solidFill>
                  <a:schemeClr val="tx1"/>
                </a:solidFill>
                <a:latin typeface="微软雅黑" panose="020B0503020204020204" pitchFamily="34" charset="-122"/>
                <a:ea typeface="微软雅黑" panose="020B0503020204020204" pitchFamily="34" charset="-122"/>
              </a:defRPr>
            </a:lvl1pPr>
            <a:lvl2pPr marL="457200" indent="0">
              <a:lnSpc>
                <a:spcPct val="150000"/>
              </a:lnSpc>
              <a:buNone/>
              <a:defRPr>
                <a:solidFill>
                  <a:schemeClr val="tx1"/>
                </a:solidFill>
                <a:latin typeface="微软雅黑" panose="020B0503020204020204" pitchFamily="34" charset="-122"/>
                <a:ea typeface="微软雅黑" panose="020B0503020204020204" pitchFamily="34" charset="-122"/>
              </a:defRPr>
            </a:lvl2pPr>
            <a:lvl3pPr marL="914400" indent="0">
              <a:lnSpc>
                <a:spcPct val="150000"/>
              </a:lnSpc>
              <a:buNone/>
              <a:defRPr>
                <a:solidFill>
                  <a:schemeClr val="tx1"/>
                </a:solidFill>
                <a:latin typeface="微软雅黑" panose="020B0503020204020204" pitchFamily="34" charset="-122"/>
                <a:ea typeface="微软雅黑" panose="020B0503020204020204" pitchFamily="34" charset="-122"/>
              </a:defRPr>
            </a:lvl3pPr>
            <a:lvl4pPr marL="1370965" indent="0">
              <a:lnSpc>
                <a:spcPct val="150000"/>
              </a:lnSpc>
              <a:buNone/>
              <a:defRPr>
                <a:solidFill>
                  <a:schemeClr val="tx1"/>
                </a:solidFill>
                <a:latin typeface="微软雅黑" panose="020B0503020204020204" pitchFamily="34" charset="-122"/>
                <a:ea typeface="微软雅黑" panose="020B0503020204020204" pitchFamily="34" charset="-122"/>
              </a:defRPr>
            </a:lvl4pPr>
            <a:lvl5pPr marL="1828165" indent="0">
              <a:lnSpc>
                <a:spcPct val="150000"/>
              </a:lnSpc>
              <a:buNone/>
              <a:defRPr>
                <a:solidFill>
                  <a:schemeClr val="tx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2"/>
            <a:ext cx="2743200" cy="365125"/>
          </a:xfrm>
          <a:prstGeom prst="rect">
            <a:avLst/>
          </a:prstGeom>
        </p:spPr>
        <p:txBody>
          <a:bodyPr/>
          <a:lstStyle>
            <a:lvl1pPr>
              <a:defRPr>
                <a:ea typeface="微软雅黑" panose="020B0503020204020204" pitchFamily="34"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a:xfrm>
            <a:off x="4038601" y="6356352"/>
            <a:ext cx="4114800" cy="365125"/>
          </a:xfrm>
          <a:prstGeom prst="rect">
            <a:avLst/>
          </a:prstGeom>
        </p:spPr>
        <p:txBody>
          <a:bodyPr/>
          <a:lstStyle>
            <a:lvl1pPr>
              <a:defRPr>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12"/>
          </p:nvPr>
        </p:nvSpPr>
        <p:spPr>
          <a:xfrm>
            <a:off x="8610600" y="6356352"/>
            <a:ext cx="2743200" cy="365125"/>
          </a:xfrm>
          <a:prstGeom prst="rect">
            <a:avLst/>
          </a:prstGeom>
        </p:spPr>
        <p:txBody>
          <a:bodyPr/>
          <a:lstStyle>
            <a:lvl1pPr>
              <a:defRPr>
                <a:ea typeface="微软雅黑" panose="020B0503020204020204" pitchFamily="34" charset="-122"/>
              </a:defRPr>
            </a:lvl1pPr>
          </a:lstStyle>
          <a:p>
            <a:fld id="{565CE74E-AB26-4998-AD42-012C4C1AD076}" type="slidenum">
              <a:rPr lang="zh-CN" altLang="en-US" smtClean="0"/>
            </a:fld>
            <a:endParaRPr lang="zh-CN" altLang="en-US" dirty="0"/>
          </a:p>
        </p:txBody>
      </p:sp>
      <p:grpSp>
        <p:nvGrpSpPr>
          <p:cNvPr id="14" name="组合 13"/>
          <p:cNvGrpSpPr/>
          <p:nvPr userDrawn="1"/>
        </p:nvGrpSpPr>
        <p:grpSpPr>
          <a:xfrm>
            <a:off x="1" y="919480"/>
            <a:ext cx="2341245" cy="217170"/>
            <a:chOff x="15" y="1448"/>
            <a:chExt cx="3687" cy="342"/>
          </a:xfrm>
        </p:grpSpPr>
        <p:sp>
          <p:nvSpPr>
            <p:cNvPr id="9" name="矩形 8"/>
            <p:cNvSpPr/>
            <p:nvPr userDrawn="1"/>
          </p:nvSpPr>
          <p:spPr>
            <a:xfrm>
              <a:off x="15" y="1448"/>
              <a:ext cx="1224" cy="342"/>
            </a:xfrm>
            <a:prstGeom prst="rect">
              <a:avLst/>
            </a:prstGeom>
            <a:solidFill>
              <a:srgbClr val="F4D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10" name="矩形 9"/>
            <p:cNvSpPr/>
            <p:nvPr userDrawn="1"/>
          </p:nvSpPr>
          <p:spPr>
            <a:xfrm>
              <a:off x="1238" y="1448"/>
              <a:ext cx="1226" cy="342"/>
            </a:xfrm>
            <a:prstGeom prst="rect">
              <a:avLst/>
            </a:prstGeom>
            <a:solidFill>
              <a:srgbClr val="F3B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11" name="矩形 10"/>
            <p:cNvSpPr/>
            <p:nvPr userDrawn="1"/>
          </p:nvSpPr>
          <p:spPr>
            <a:xfrm>
              <a:off x="2463" y="1448"/>
              <a:ext cx="775" cy="342"/>
            </a:xfrm>
            <a:prstGeom prst="rect">
              <a:avLst/>
            </a:prstGeom>
            <a:solidFill>
              <a:srgbClr val="98C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12" name="矩形 11"/>
            <p:cNvSpPr/>
            <p:nvPr userDrawn="1"/>
          </p:nvSpPr>
          <p:spPr>
            <a:xfrm>
              <a:off x="3238" y="1448"/>
              <a:ext cx="464" cy="342"/>
            </a:xfrm>
            <a:prstGeom prst="rect">
              <a:avLst/>
            </a:prstGeom>
            <a:solidFill>
              <a:srgbClr val="67B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ea typeface="微软雅黑" panose="020B0503020204020204" pitchFamily="34" charset="-122"/>
                </a:rPr>
                <a:t> </a:t>
              </a:r>
              <a:endParaRPr lang="en-US" altLang="zh-CN" sz="2400" dirty="0">
                <a:ea typeface="微软雅黑" panose="020B0503020204020204" pitchFamily="34" charset="-122"/>
              </a:endParaRPr>
            </a:p>
          </p:txBody>
        </p:sp>
      </p:grpSp>
      <p:sp>
        <p:nvSpPr>
          <p:cNvPr id="13" name="矩形 12"/>
          <p:cNvSpPr/>
          <p:nvPr userDrawn="1"/>
        </p:nvSpPr>
        <p:spPr>
          <a:xfrm>
            <a:off x="2343150" y="919480"/>
            <a:ext cx="9834245" cy="217170"/>
          </a:xfrm>
          <a:prstGeom prst="rect">
            <a:avLst/>
          </a:prstGeom>
          <a:solidFill>
            <a:srgbClr val="D3D8D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 With Background">
    <p:spTree>
      <p:nvGrpSpPr>
        <p:cNvPr id="1" name=""/>
        <p:cNvGrpSpPr/>
        <p:nvPr/>
      </p:nvGrpSpPr>
      <p:grpSpPr>
        <a:xfrm>
          <a:off x="0" y="0"/>
          <a:ext cx="0" cy="0"/>
          <a:chOff x="0" y="0"/>
          <a:chExt cx="0" cy="0"/>
        </a:xfrm>
      </p:grpSpPr>
      <p:pic>
        <p:nvPicPr>
          <p:cNvPr id="14" name="Picture 13" descr="content-back-withText.jpg"/>
          <p:cNvPicPr>
            <a:picLocks noChangeAspect="1"/>
          </p:cNvPicPr>
          <p:nvPr userDrawn="1"/>
        </p:nvPicPr>
        <p:blipFill>
          <a:blip r:embed="rId2" cstate="email"/>
          <a:stretch>
            <a:fillRect/>
          </a:stretch>
        </p:blipFill>
        <p:spPr>
          <a:xfrm>
            <a:off x="0" y="894"/>
            <a:ext cx="12191998" cy="6856213"/>
          </a:xfrm>
          <a:prstGeom prst="rect">
            <a:avLst/>
          </a:prstGeom>
        </p:spPr>
      </p:pic>
      <p:sp>
        <p:nvSpPr>
          <p:cNvPr id="11" name="Rectangle 11"/>
          <p:cNvSpPr>
            <a:spLocks noChangeArrowheads="1"/>
          </p:cNvSpPr>
          <p:nvPr userDrawn="1"/>
        </p:nvSpPr>
        <p:spPr bwMode="gray">
          <a:xfrm flipH="1">
            <a:off x="205506" y="255906"/>
            <a:ext cx="11986494" cy="597132"/>
          </a:xfrm>
          <a:prstGeom prst="rect">
            <a:avLst/>
          </a:prstGeom>
          <a:gradFill flip="none" rotWithShape="0">
            <a:gsLst>
              <a:gs pos="100000">
                <a:srgbClr val="FF1313"/>
              </a:gs>
              <a:gs pos="0">
                <a:srgbClr val="EC222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noAutofit/>
          </a:bodyPr>
          <a:lstStyle/>
          <a:p>
            <a:pPr lvl="0" algn="ctr"/>
            <a:endParaRPr lang="en-US" sz="1800" dirty="0">
              <a:latin typeface="Foundry Gridnik Medium" pitchFamily="50" charset="0"/>
              <a:ea typeface="微软雅黑" panose="020B0503020204020204" pitchFamily="34" charset="-122"/>
            </a:endParaRPr>
          </a:p>
        </p:txBody>
      </p:sp>
      <p:sp>
        <p:nvSpPr>
          <p:cNvPr id="9" name="Content Placeholder 2"/>
          <p:cNvSpPr>
            <a:spLocks noGrp="1"/>
          </p:cNvSpPr>
          <p:nvPr>
            <p:ph sz="half" idx="1" hasCustomPrompt="1"/>
          </p:nvPr>
        </p:nvSpPr>
        <p:spPr bwMode="gray">
          <a:xfrm>
            <a:off x="277217" y="1335025"/>
            <a:ext cx="11726436" cy="5039399"/>
          </a:xfrm>
          <a:prstGeom prst="rect">
            <a:avLst/>
          </a:prstGeom>
        </p:spPr>
        <p:txBody>
          <a:bodyPr lIns="121899" tIns="60949" rIns="121899" bIns="60949"/>
          <a:lstStyle>
            <a:lvl1pPr marL="226695" indent="-226695">
              <a:lnSpc>
                <a:spcPct val="95000"/>
              </a:lnSpc>
              <a:spcBef>
                <a:spcPts val="800"/>
              </a:spcBef>
              <a:buClr>
                <a:schemeClr val="accent1"/>
              </a:buClr>
              <a:defRPr sz="2400">
                <a:solidFill>
                  <a:srgbClr val="414042"/>
                </a:solidFill>
                <a:latin typeface="Arial" panose="020B0604020202020204" pitchFamily="34" charset="0"/>
                <a:ea typeface="微软雅黑" panose="020B0503020204020204" pitchFamily="34" charset="-122"/>
                <a:cs typeface="Arial" panose="020B0604020202020204" pitchFamily="34" charset="0"/>
              </a:defRPr>
            </a:lvl1pPr>
            <a:lvl2pPr marL="609600" indent="-228600">
              <a:lnSpc>
                <a:spcPct val="95000"/>
              </a:lnSpc>
              <a:spcBef>
                <a:spcPts val="800"/>
              </a:spcBef>
              <a:buClr>
                <a:schemeClr val="accent1"/>
              </a:buClr>
              <a:buFont typeface="Arial" panose="020B0604020202020204" pitchFamily="34" charset="0"/>
              <a:buChar char="–"/>
              <a:defRPr sz="2000">
                <a:solidFill>
                  <a:srgbClr val="939598"/>
                </a:solidFill>
                <a:latin typeface="Arial" panose="020B0604020202020204" pitchFamily="34" charset="0"/>
                <a:ea typeface="微软雅黑" panose="020B0503020204020204" pitchFamily="34" charset="-122"/>
                <a:cs typeface="Arial" panose="020B0604020202020204" pitchFamily="34" charset="0"/>
              </a:defRPr>
            </a:lvl2pPr>
            <a:lvl3pPr marL="835660" indent="-150495">
              <a:lnSpc>
                <a:spcPct val="95000"/>
              </a:lnSpc>
              <a:spcBef>
                <a:spcPts val="800"/>
              </a:spcBef>
              <a:buClr>
                <a:schemeClr val="accent1"/>
              </a:buClr>
              <a:buFont typeface="Arial" panose="020B0604020202020204" pitchFamily="34" charset="0"/>
              <a:buChar char="–"/>
              <a:defRPr sz="1800">
                <a:solidFill>
                  <a:srgbClr val="939598"/>
                </a:solidFill>
                <a:latin typeface="Arial" panose="020B0604020202020204" pitchFamily="34" charset="0"/>
                <a:ea typeface="微软雅黑" panose="020B0503020204020204" pitchFamily="34" charset="-122"/>
                <a:cs typeface="Arial" panose="020B0604020202020204" pitchFamily="34" charset="0"/>
              </a:defRPr>
            </a:lvl3pPr>
            <a:lvl4pPr marL="1146810" indent="-156845">
              <a:lnSpc>
                <a:spcPct val="95000"/>
              </a:lnSpc>
              <a:spcBef>
                <a:spcPts val="800"/>
              </a:spcBef>
              <a:buClr>
                <a:schemeClr val="accent1"/>
              </a:buClr>
              <a:buFont typeface="Arial" panose="020B0604020202020204" pitchFamily="34" charset="0"/>
              <a:buChar char="–"/>
              <a:defRPr sz="1600">
                <a:solidFill>
                  <a:srgbClr val="939598"/>
                </a:solidFill>
                <a:latin typeface="Arial" panose="020B0604020202020204" pitchFamily="34" charset="0"/>
                <a:ea typeface="微软雅黑" panose="020B0503020204020204" pitchFamily="34" charset="-122"/>
                <a:cs typeface="Arial" panose="020B0604020202020204" pitchFamily="34" charset="0"/>
              </a:defRPr>
            </a:lvl4pPr>
            <a:lvl5pPr marL="1445260" indent="-150495">
              <a:lnSpc>
                <a:spcPct val="95000"/>
              </a:lnSpc>
              <a:spcBef>
                <a:spcPts val="800"/>
              </a:spcBef>
              <a:buClr>
                <a:schemeClr val="accent1"/>
              </a:buClr>
              <a:buFont typeface="Arial" panose="020B0604020202020204" pitchFamily="34" charset="0"/>
              <a:buChar char="–"/>
              <a:defRPr sz="1600">
                <a:solidFill>
                  <a:srgbClr val="939598"/>
                </a:solidFill>
                <a:latin typeface="Arial" panose="020B0604020202020204" pitchFamily="34" charset="0"/>
                <a:ea typeface="微软雅黑" panose="020B0503020204020204" pitchFamily="34" charset="-122"/>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Title 28"/>
          <p:cNvSpPr>
            <a:spLocks noGrp="1"/>
          </p:cNvSpPr>
          <p:nvPr>
            <p:ph type="title" hasCustomPrompt="1"/>
          </p:nvPr>
        </p:nvSpPr>
        <p:spPr bwMode="gray">
          <a:xfrm>
            <a:off x="283799" y="255906"/>
            <a:ext cx="11908201" cy="597132"/>
          </a:xfrm>
          <a:prstGeom prst="rect">
            <a:avLst/>
          </a:prstGeom>
        </p:spPr>
        <p:txBody>
          <a:bodyPr wrap="square" lIns="121899" tIns="60949" rIns="121899" bIns="60949" anchor="ctr" anchorCtr="0"/>
          <a:lstStyle>
            <a:lvl1pPr marL="0" algn="l" defTabSz="1218565" rtl="0" eaLnBrk="1" latinLnBrk="0" hangingPunct="1">
              <a:lnSpc>
                <a:spcPct val="100000"/>
              </a:lnSpc>
              <a:spcBef>
                <a:spcPct val="0"/>
              </a:spcBef>
              <a:buNone/>
              <a:tabLst>
                <a:tab pos="1218565" algn="l"/>
              </a:tabLst>
              <a:defRPr lang="en-US" sz="3600" kern="1200" cap="none" spc="0" baseline="0" dirty="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r>
              <a:rPr lang="en-US" dirty="0"/>
              <a:t>Click To Edit Master Title</a:t>
            </a:r>
            <a:endParaRPr lang="en-US" dirty="0"/>
          </a:p>
        </p:txBody>
      </p:sp>
      <p:sp>
        <p:nvSpPr>
          <p:cNvPr id="7" name="Freeform 12"/>
          <p:cNvSpPr/>
          <p:nvPr userDrawn="1"/>
        </p:nvSpPr>
        <p:spPr bwMode="gray">
          <a:xfrm>
            <a:off x="18" y="253525"/>
            <a:ext cx="205496" cy="792721"/>
          </a:xfrm>
          <a:custGeom>
            <a:avLst/>
            <a:gdLst>
              <a:gd name="T0" fmla="*/ 0 w 215"/>
              <a:gd name="T1" fmla="*/ 308 h 703"/>
              <a:gd name="T2" fmla="*/ 0 w 215"/>
              <a:gd name="T3" fmla="*/ 703 h 703"/>
              <a:gd name="T4" fmla="*/ 215 w 215"/>
              <a:gd name="T5" fmla="*/ 395 h 703"/>
              <a:gd name="T6" fmla="*/ 215 w 215"/>
              <a:gd name="T7" fmla="*/ 0 h 703"/>
              <a:gd name="T8" fmla="*/ 0 w 215"/>
              <a:gd name="T9" fmla="*/ 308 h 703"/>
              <a:gd name="connsiteX0" fmla="*/ 0 w 10000"/>
              <a:gd name="connsiteY0" fmla="*/ 4381 h 7400"/>
              <a:gd name="connsiteX1" fmla="*/ 6119 w 10000"/>
              <a:gd name="connsiteY1" fmla="*/ 7400 h 7400"/>
              <a:gd name="connsiteX2" fmla="*/ 10000 w 10000"/>
              <a:gd name="connsiteY2" fmla="*/ 5619 h 7400"/>
              <a:gd name="connsiteX3" fmla="*/ 10000 w 10000"/>
              <a:gd name="connsiteY3" fmla="*/ 0 h 7400"/>
              <a:gd name="connsiteX4" fmla="*/ 0 w 10000"/>
              <a:gd name="connsiteY4" fmla="*/ 4381 h 7400"/>
              <a:gd name="connsiteX0-1" fmla="*/ 0 w 3881"/>
              <a:gd name="connsiteY0-2" fmla="*/ 2482 h 10000"/>
              <a:gd name="connsiteX1-3" fmla="*/ 0 w 3881"/>
              <a:gd name="connsiteY1-4" fmla="*/ 10000 h 10000"/>
              <a:gd name="connsiteX2-5" fmla="*/ 3881 w 3881"/>
              <a:gd name="connsiteY2-6" fmla="*/ 7593 h 10000"/>
              <a:gd name="connsiteX3-7" fmla="*/ 3881 w 3881"/>
              <a:gd name="connsiteY3-8" fmla="*/ 0 h 10000"/>
              <a:gd name="connsiteX4-9" fmla="*/ 0 w 3881"/>
              <a:gd name="connsiteY4-10" fmla="*/ 2482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81" h="10000">
                <a:moveTo>
                  <a:pt x="0" y="2482"/>
                </a:moveTo>
                <a:lnTo>
                  <a:pt x="0" y="10000"/>
                </a:lnTo>
                <a:lnTo>
                  <a:pt x="3881" y="7593"/>
                </a:lnTo>
                <a:lnTo>
                  <a:pt x="3881" y="0"/>
                </a:lnTo>
                <a:lnTo>
                  <a:pt x="0" y="2482"/>
                </a:lnTo>
                <a:close/>
              </a:path>
            </a:pathLst>
          </a:custGeom>
          <a:gradFill flip="none" rotWithShape="0">
            <a:gsLst>
              <a:gs pos="47000">
                <a:srgbClr val="AF0707"/>
              </a:gs>
              <a:gs pos="100000">
                <a:srgbClr val="7F1B1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noAutofit/>
          </a:bodyPr>
          <a:lstStyle/>
          <a:p>
            <a:pPr algn="ctr"/>
            <a:endParaRPr lang="en-US" sz="1800" dirty="0">
              <a:solidFill>
                <a:schemeClr val="lt1"/>
              </a:solidFill>
              <a:latin typeface="Foundry Gridnik Medium" pitchFamily="50" charset="0"/>
              <a:ea typeface="微软雅黑" panose="020B0503020204020204" pitchFamily="34" charset="-122"/>
            </a:endParaRPr>
          </a:p>
        </p:txBody>
      </p:sp>
      <p:sp>
        <p:nvSpPr>
          <p:cNvPr id="8" name="Rectangle 7"/>
          <p:cNvSpPr>
            <a:spLocks noChangeArrowheads="1"/>
          </p:cNvSpPr>
          <p:nvPr userDrawn="1"/>
        </p:nvSpPr>
        <p:spPr bwMode="invGray">
          <a:xfrm flipH="1">
            <a:off x="82827" y="6501795"/>
            <a:ext cx="428024" cy="176519"/>
          </a:xfrm>
          <a:prstGeom prst="rect">
            <a:avLst/>
          </a:prstGeom>
          <a:gradFill flip="none" rotWithShape="0">
            <a:gsLst>
              <a:gs pos="100000">
                <a:srgbClr val="FF1313"/>
              </a:gs>
              <a:gs pos="0">
                <a:srgbClr val="EC222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noAutofit/>
          </a:bodyPr>
          <a:lstStyle/>
          <a:p>
            <a:pPr lvl="0" algn="ctr"/>
            <a:endParaRPr lang="en-US" sz="1800" dirty="0">
              <a:latin typeface="Foundry Gridnik Medium" pitchFamily="50" charset="0"/>
              <a:ea typeface="微软雅黑" panose="020B0503020204020204" pitchFamily="34" charset="-122"/>
            </a:endParaRPr>
          </a:p>
        </p:txBody>
      </p:sp>
      <p:sp>
        <p:nvSpPr>
          <p:cNvPr id="10" name="Freeform 8"/>
          <p:cNvSpPr/>
          <p:nvPr userDrawn="1"/>
        </p:nvSpPr>
        <p:spPr bwMode="invGray">
          <a:xfrm flipH="1">
            <a:off x="-1" y="6501793"/>
            <a:ext cx="82829" cy="260950"/>
          </a:xfrm>
          <a:custGeom>
            <a:avLst/>
            <a:gdLst>
              <a:gd name="T0" fmla="*/ 0 w 219"/>
              <a:gd name="T1" fmla="*/ 0 h 744"/>
              <a:gd name="T2" fmla="*/ 219 w 219"/>
              <a:gd name="T3" fmla="*/ 314 h 744"/>
              <a:gd name="T4" fmla="*/ 219 w 219"/>
              <a:gd name="T5" fmla="*/ 744 h 744"/>
              <a:gd name="T6" fmla="*/ 0 w 219"/>
              <a:gd name="T7" fmla="*/ 430 h 744"/>
              <a:gd name="T8" fmla="*/ 0 w 219"/>
              <a:gd name="T9" fmla="*/ 0 h 744"/>
              <a:gd name="connsiteX0" fmla="*/ 0 w 10000"/>
              <a:gd name="connsiteY0" fmla="*/ 0 h 10000"/>
              <a:gd name="connsiteX1" fmla="*/ 6910 w 10000"/>
              <a:gd name="connsiteY1" fmla="*/ 2903 h 10000"/>
              <a:gd name="connsiteX2" fmla="*/ 10000 w 10000"/>
              <a:gd name="connsiteY2" fmla="*/ 10000 h 10000"/>
              <a:gd name="connsiteX3" fmla="*/ 0 w 10000"/>
              <a:gd name="connsiteY3" fmla="*/ 5780 h 10000"/>
              <a:gd name="connsiteX4" fmla="*/ 0 w 10000"/>
              <a:gd name="connsiteY4" fmla="*/ 0 h 10000"/>
              <a:gd name="connsiteX0-1" fmla="*/ 0 w 6910"/>
              <a:gd name="connsiteY0-2" fmla="*/ 0 h 8544"/>
              <a:gd name="connsiteX1-3" fmla="*/ 6910 w 6910"/>
              <a:gd name="connsiteY1-4" fmla="*/ 2903 h 8544"/>
              <a:gd name="connsiteX2-5" fmla="*/ 6910 w 6910"/>
              <a:gd name="connsiteY2-6" fmla="*/ 8544 h 8544"/>
              <a:gd name="connsiteX3-7" fmla="*/ 0 w 6910"/>
              <a:gd name="connsiteY3-8" fmla="*/ 5780 h 8544"/>
              <a:gd name="connsiteX4-9" fmla="*/ 0 w 6910"/>
              <a:gd name="connsiteY4-10" fmla="*/ 0 h 85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10" h="8544">
                <a:moveTo>
                  <a:pt x="0" y="0"/>
                </a:moveTo>
                <a:lnTo>
                  <a:pt x="6910" y="2903"/>
                </a:lnTo>
                <a:lnTo>
                  <a:pt x="6910" y="8544"/>
                </a:lnTo>
                <a:lnTo>
                  <a:pt x="0" y="5780"/>
                </a:lnTo>
                <a:lnTo>
                  <a:pt x="0" y="0"/>
                </a:lnTo>
                <a:close/>
              </a:path>
            </a:pathLst>
          </a:custGeom>
          <a:gradFill flip="none" rotWithShape="0">
            <a:gsLst>
              <a:gs pos="47000">
                <a:srgbClr val="AF0707"/>
              </a:gs>
              <a:gs pos="100000">
                <a:srgbClr val="7F1B1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noAutofit/>
          </a:bodyPr>
          <a:lstStyle/>
          <a:p>
            <a:pPr lvl="0" algn="ctr"/>
            <a:endParaRPr lang="en-US" sz="1800" dirty="0">
              <a:latin typeface="Foundry Gridnik Medium" pitchFamily="50" charset="0"/>
              <a:ea typeface="微软雅黑" panose="020B0503020204020204" pitchFamily="34" charset="-122"/>
            </a:endParaRPr>
          </a:p>
        </p:txBody>
      </p:sp>
      <p:sp>
        <p:nvSpPr>
          <p:cNvPr id="12" name="Rectangle 11"/>
          <p:cNvSpPr/>
          <p:nvPr userDrawn="1"/>
        </p:nvSpPr>
        <p:spPr bwMode="invGray">
          <a:xfrm>
            <a:off x="99366" y="6445125"/>
            <a:ext cx="403378" cy="276977"/>
          </a:xfrm>
          <a:prstGeom prst="rect">
            <a:avLst/>
          </a:prstGeom>
        </p:spPr>
        <p:txBody>
          <a:bodyPr wrap="none" lIns="121899" tIns="60949" rIns="121899" bIns="60949">
            <a:spAutoFit/>
          </a:bodyPr>
          <a:lstStyle/>
          <a:p>
            <a:pPr algn="ctr"/>
            <a:fld id="{259F4B34-A25D-4DEF-97BC-C4D92417BF9B}" type="slidenum">
              <a:rPr lang="en-US" sz="1000"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en-US" sz="1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13"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1013634" y="6531451"/>
            <a:ext cx="1010199" cy="162111"/>
          </a:xfrm>
          <a:prstGeom prst="rect">
            <a:avLst/>
          </a:prstGeom>
          <a:noFill/>
          <a:ln>
            <a:noFill/>
          </a:ln>
          <a:effectLst/>
        </p:spPr>
      </p:pic>
      <p:sp>
        <p:nvSpPr>
          <p:cNvPr id="15" name="Footer Placeholder 14"/>
          <p:cNvSpPr>
            <a:spLocks noGrp="1"/>
          </p:cNvSpPr>
          <p:nvPr>
            <p:ph type="ftr" sz="quarter" idx="10"/>
          </p:nvPr>
        </p:nvSpPr>
        <p:spPr>
          <a:xfrm>
            <a:off x="541727" y="6514720"/>
            <a:ext cx="3861806" cy="153888"/>
          </a:xfrm>
          <a:prstGeom prst="rect">
            <a:avLst/>
          </a:prstGeom>
        </p:spPr>
        <p:txBody>
          <a:bodyPr/>
          <a:lstStyle>
            <a:lvl1pPr>
              <a:defRPr>
                <a:ea typeface="微软雅黑" panose="020B0503020204020204" pitchFamily="34" charset="-122"/>
              </a:defRPr>
            </a:lvl1pPr>
          </a:lstStyle>
          <a:p>
            <a:r>
              <a:rPr lang="en-US" sz="1000" cap="all" dirty="0">
                <a:solidFill>
                  <a:srgbClr val="939598"/>
                </a:solidFill>
                <a:cs typeface="Arial" panose="020B0604020202020204" pitchFamily="34" charset="0"/>
              </a:rPr>
              <a:t>2013 LENOVO INTERNAL. All rights reserved.</a:t>
            </a:r>
            <a:endParaRPr lang="en-US" sz="1000" cap="all" dirty="0">
              <a:solidFill>
                <a:srgbClr val="939598"/>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橘色－目录页">
    <p:spTree>
      <p:nvGrpSpPr>
        <p:cNvPr id="1" name=""/>
        <p:cNvGrpSpPr/>
        <p:nvPr/>
      </p:nvGrpSpPr>
      <p:grpSpPr>
        <a:xfrm>
          <a:off x="0" y="0"/>
          <a:ext cx="0" cy="0"/>
          <a:chOff x="0" y="0"/>
          <a:chExt cx="0" cy="0"/>
        </a:xfrm>
      </p:grpSpPr>
      <p:sp>
        <p:nvSpPr>
          <p:cNvPr id="3" name="文本框 2"/>
          <p:cNvSpPr txBox="1"/>
          <p:nvPr userDrawn="1"/>
        </p:nvSpPr>
        <p:spPr>
          <a:xfrm>
            <a:off x="1027134" y="1565753"/>
            <a:ext cx="4584526" cy="1077218"/>
          </a:xfrm>
          <a:prstGeom prst="rect">
            <a:avLst/>
          </a:prstGeom>
          <a:noFill/>
        </p:spPr>
        <p:txBody>
          <a:bodyPr wrap="square" rtlCol="0">
            <a:spAutoFit/>
          </a:bodyPr>
          <a:lstStyle/>
          <a:p>
            <a:r>
              <a:rPr kumimoji="1" lang="en-US" altLang="zh-CN" sz="2400" dirty="0">
                <a:solidFill>
                  <a:schemeClr val="accent5"/>
                </a:solidFill>
                <a:latin typeface="+mn-lt"/>
                <a:ea typeface="+mj-ea"/>
              </a:rPr>
              <a:t>CONTENTS</a:t>
            </a:r>
            <a:endParaRPr kumimoji="1" lang="zh-CN" altLang="en-US" sz="2400" dirty="0">
              <a:solidFill>
                <a:schemeClr val="accent5"/>
              </a:solidFill>
              <a:latin typeface="+mn-lt"/>
              <a:ea typeface="+mj-ea"/>
            </a:endParaRPr>
          </a:p>
          <a:p>
            <a:r>
              <a:rPr kumimoji="1" lang="zh-CN" altLang="en-US" sz="4000" dirty="0">
                <a:solidFill>
                  <a:schemeClr val="accent5"/>
                </a:solidFill>
                <a:latin typeface="微软雅黑" panose="020B0503020204020204" pitchFamily="34" charset="-122"/>
                <a:ea typeface="微软雅黑" panose="020B0503020204020204" pitchFamily="34" charset="-122"/>
              </a:rPr>
              <a:t>目录</a:t>
            </a:r>
            <a:endParaRPr kumimoji="1" lang="en-US" altLang="zh-CN" sz="4000" dirty="0">
              <a:solidFill>
                <a:schemeClr val="accent5"/>
              </a:solidFill>
              <a:latin typeface="微软雅黑" panose="020B0503020204020204" pitchFamily="34" charset="-122"/>
              <a:ea typeface="微软雅黑" panose="020B0503020204020204" pitchFamily="34" charset="-122"/>
            </a:endParaRPr>
          </a:p>
        </p:txBody>
      </p:sp>
      <p:sp>
        <p:nvSpPr>
          <p:cNvPr id="4" name="矩形 3"/>
          <p:cNvSpPr/>
          <p:nvPr userDrawn="1"/>
        </p:nvSpPr>
        <p:spPr>
          <a:xfrm>
            <a:off x="-13448" y="1617146"/>
            <a:ext cx="995083" cy="9278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蓝色／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5" name="think-cell Slide" r:id="rId2" imgW="7620" imgH="7620" progId="">
                  <p:embed/>
                </p:oleObj>
              </mc:Choice>
              <mc:Fallback>
                <p:oleObj name="think-cell Slide" r:id="rId2" imgW="7620" imgH="7620" progId="">
                  <p:embed/>
                  <p:pic>
                    <p:nvPicPr>
                      <p:cNvPr id="0" name="Picture 1" descr="imag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矩形 11"/>
          <p:cNvSpPr/>
          <p:nvPr userDrawn="1"/>
        </p:nvSpPr>
        <p:spPr>
          <a:xfrm>
            <a:off x="32135" y="991798"/>
            <a:ext cx="12167808" cy="2285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标题 1"/>
          <p:cNvSpPr>
            <a:spLocks noGrp="1"/>
          </p:cNvSpPr>
          <p:nvPr>
            <p:ph type="title" hasCustomPrompt="1"/>
          </p:nvPr>
        </p:nvSpPr>
        <p:spPr>
          <a:xfrm>
            <a:off x="732289" y="277635"/>
            <a:ext cx="10735139" cy="635772"/>
          </a:xfrm>
        </p:spPr>
        <p:txBody>
          <a:bodyPr anchor="ctr">
            <a:normAutofit/>
          </a:bodyPr>
          <a:lstStyle>
            <a:lvl1pPr>
              <a:defRPr sz="3200">
                <a:solidFill>
                  <a:srgbClr val="00B0F0"/>
                </a:solidFill>
              </a:defRPr>
            </a:lvl1pPr>
          </a:lstStyle>
          <a:p>
            <a:r>
              <a:rPr kumimoji="1" lang="zh-CN" altLang="en-US" dirty="0"/>
              <a:t>单击此处输入标题</a:t>
            </a:r>
            <a:endParaRPr kumimoji="1" lang="zh-CN" altLang="en-US" dirty="0"/>
          </a:p>
        </p:txBody>
      </p:sp>
      <p:sp>
        <p:nvSpPr>
          <p:cNvPr id="15" name="文本占位符 11"/>
          <p:cNvSpPr>
            <a:spLocks noGrp="1"/>
          </p:cNvSpPr>
          <p:nvPr>
            <p:ph type="body" sz="quarter" idx="13" hasCustomPrompt="1"/>
          </p:nvPr>
        </p:nvSpPr>
        <p:spPr>
          <a:xfrm>
            <a:off x="734541" y="1077807"/>
            <a:ext cx="10748104" cy="345467"/>
          </a:xfrm>
        </p:spPr>
        <p:txBody>
          <a:bodyPr anchor="ctr">
            <a:normAutofit/>
          </a:bodyPr>
          <a:lstStyle>
            <a:lvl1pPr marL="0" indent="0">
              <a:buNone/>
              <a:defRPr sz="1800">
                <a:solidFill>
                  <a:schemeClr val="tx1"/>
                </a:solidFill>
              </a:defRPr>
            </a:lvl1pPr>
          </a:lstStyle>
          <a:p>
            <a:pPr lvl="0"/>
            <a:r>
              <a:rPr kumimoji="1" lang="zh-CN" altLang="en-US" dirty="0"/>
              <a:t>单击此处输入说明文字</a:t>
            </a:r>
            <a:endParaRPr kumimoji="1" lang="zh-CN" altLang="en-US" dirty="0"/>
          </a:p>
        </p:txBody>
      </p:sp>
      <p:pic>
        <p:nvPicPr>
          <p:cNvPr id="4" name="图片 3"/>
          <p:cNvPicPr>
            <a:picLocks noChangeAspect="1"/>
          </p:cNvPicPr>
          <p:nvPr userDrawn="1"/>
        </p:nvPicPr>
        <p:blipFill>
          <a:blip r:embed="rId4"/>
          <a:stretch>
            <a:fillRect/>
          </a:stretch>
        </p:blipFill>
        <p:spPr>
          <a:xfrm>
            <a:off x="11496675" y="188595"/>
            <a:ext cx="694690" cy="376555"/>
          </a:xfrm>
          <a:prstGeom prst="rect">
            <a:avLst/>
          </a:prstGeom>
        </p:spPr>
      </p:pic>
    </p:spTree>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rgbClr val="00206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7" name="标题 1"/>
          <p:cNvSpPr>
            <a:spLocks noGrp="1"/>
          </p:cNvSpPr>
          <p:nvPr>
            <p:ph type="ctrTitle" hasCustomPrompt="1"/>
          </p:nvPr>
        </p:nvSpPr>
        <p:spPr>
          <a:xfrm>
            <a:off x="1013255" y="3711195"/>
            <a:ext cx="9144001" cy="797572"/>
          </a:xfrm>
        </p:spPr>
        <p:txBody>
          <a:bodyPr anchor="ctr" anchorCtr="0">
            <a:noAutofit/>
          </a:bodyPr>
          <a:lstStyle>
            <a:lvl1pPr algn="l">
              <a:defRPr sz="4400" baseline="0">
                <a:solidFill>
                  <a:schemeClr val="bg1"/>
                </a:solidFill>
                <a:latin typeface="+mn-ea"/>
                <a:ea typeface="+mn-ea"/>
              </a:defRPr>
            </a:lvl1pPr>
          </a:lstStyle>
          <a:p>
            <a:r>
              <a:rPr kumimoji="1" lang="zh-CN" altLang="en-US" dirty="0"/>
              <a:t>单击此处输入标题</a:t>
            </a:r>
            <a:endParaRPr kumimoji="1" lang="zh-CN" altLang="en-US" dirty="0"/>
          </a:p>
        </p:txBody>
      </p:sp>
    </p:spTree>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结束页">
    <p:spTree>
      <p:nvGrpSpPr>
        <p:cNvPr id="1" name=""/>
        <p:cNvGrpSpPr/>
        <p:nvPr/>
      </p:nvGrpSpPr>
      <p:grpSpPr>
        <a:xfrm>
          <a:off x="0" y="0"/>
          <a:ext cx="0" cy="0"/>
          <a:chOff x="0" y="0"/>
          <a:chExt cx="0" cy="0"/>
        </a:xfrm>
      </p:grpSpPr>
      <p:sp>
        <p:nvSpPr>
          <p:cNvPr id="2" name="文本框 1"/>
          <p:cNvSpPr txBox="1"/>
          <p:nvPr userDrawn="1"/>
        </p:nvSpPr>
        <p:spPr>
          <a:xfrm>
            <a:off x="4047565" y="3307976"/>
            <a:ext cx="2944906" cy="523220"/>
          </a:xfrm>
          <a:prstGeom prst="rect">
            <a:avLst/>
          </a:prstGeom>
          <a:noFill/>
        </p:spPr>
        <p:txBody>
          <a:bodyPr wrap="square" rtlCol="0">
            <a:spAutoFit/>
          </a:bodyPr>
          <a:lstStyle/>
          <a:p>
            <a:pPr algn="ctr"/>
            <a:r>
              <a:rPr kumimoji="1" lang="en-US" altLang="zh-CN" sz="2800" dirty="0">
                <a:solidFill>
                  <a:srgbClr val="00B0F0"/>
                </a:solidFill>
                <a:latin typeface="FZLanTingHeiS-R-GB" panose="02000000000000000000" charset="-122"/>
                <a:ea typeface="FZLanTingHeiS-R-GB" panose="02000000000000000000" charset="-122"/>
                <a:cs typeface="FZLanTingHeiS-R-GB" panose="02000000000000000000" charset="-122"/>
              </a:rPr>
              <a:t>THANK</a:t>
            </a:r>
            <a:r>
              <a:rPr kumimoji="1" lang="en-US" altLang="zh-CN" sz="2800" baseline="0" dirty="0">
                <a:solidFill>
                  <a:srgbClr val="00B0F0"/>
                </a:solidFill>
                <a:latin typeface="FZLanTingHeiS-R-GB" panose="02000000000000000000" charset="-122"/>
                <a:ea typeface="FZLanTingHeiS-R-GB" panose="02000000000000000000" charset="-122"/>
                <a:cs typeface="FZLanTingHeiS-R-GB" panose="02000000000000000000" charset="-122"/>
              </a:rPr>
              <a:t> YOU</a:t>
            </a:r>
            <a:endParaRPr kumimoji="1" lang="zh-CN" altLang="en-US" sz="2800" dirty="0">
              <a:solidFill>
                <a:srgbClr val="00B0F0"/>
              </a:solidFill>
              <a:latin typeface="FZLanTingHeiS-R-GB" panose="02000000000000000000" charset="-122"/>
              <a:ea typeface="FZLanTingHeiS-R-GB" panose="02000000000000000000" charset="-122"/>
              <a:cs typeface="FZLanTingHeiS-R-GB" panose="02000000000000000000" charset="-122"/>
            </a:endParaRPr>
          </a:p>
        </p:txBody>
      </p:sp>
      <p:cxnSp>
        <p:nvCxnSpPr>
          <p:cNvPr id="4" name="直线连接符 3"/>
          <p:cNvCxnSpPr/>
          <p:nvPr userDrawn="1"/>
        </p:nvCxnSpPr>
        <p:spPr>
          <a:xfrm flipH="1">
            <a:off x="6710869" y="3361730"/>
            <a:ext cx="335390" cy="35270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userDrawn="1"/>
        </p:nvSpPr>
        <p:spPr>
          <a:xfrm>
            <a:off x="6817659" y="3307976"/>
            <a:ext cx="1358153" cy="523220"/>
          </a:xfrm>
          <a:prstGeom prst="rect">
            <a:avLst/>
          </a:prstGeom>
          <a:noFill/>
        </p:spPr>
        <p:txBody>
          <a:bodyPr wrap="square" rtlCol="0">
            <a:spAutoFit/>
          </a:bodyPr>
          <a:lstStyle/>
          <a:p>
            <a:pPr algn="ctr"/>
            <a:r>
              <a:rPr kumimoji="1" lang="zh-CN" altLang="en-US" sz="2800">
                <a:solidFill>
                  <a:schemeClr val="accent5"/>
                </a:solidFill>
                <a:latin typeface="FZLanTingHeiS-R-GB" panose="02000000000000000000" charset="-122"/>
                <a:ea typeface="FZLanTingHeiS-R-GB" panose="02000000000000000000" charset="-122"/>
                <a:cs typeface="FZLanTingHeiS-R-GB" panose="02000000000000000000" charset="-122"/>
              </a:rPr>
              <a:t>谢谢</a:t>
            </a:r>
            <a:endParaRPr kumimoji="1" lang="zh-CN" altLang="en-US" sz="2800" dirty="0">
              <a:solidFill>
                <a:schemeClr val="accent5"/>
              </a:solidFill>
              <a:latin typeface="FZLanTingHeiS-R-GB" panose="02000000000000000000" charset="-122"/>
              <a:ea typeface="FZLanTingHeiS-R-GB" panose="02000000000000000000" charset="-122"/>
              <a:cs typeface="FZLanTingHeiS-R-GB" panose="02000000000000000000" charset="-122"/>
            </a:endParaRPr>
          </a:p>
        </p:txBody>
      </p:sp>
    </p:spTree>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Closing Slide">
    <p:spTree>
      <p:nvGrpSpPr>
        <p:cNvPr id="1" name=""/>
        <p:cNvGrpSpPr/>
        <p:nvPr/>
      </p:nvGrpSpPr>
      <p:grpSpPr>
        <a:xfrm>
          <a:off x="0" y="0"/>
          <a:ext cx="0" cy="0"/>
          <a:chOff x="0" y="0"/>
          <a:chExt cx="0" cy="0"/>
        </a:xfrm>
      </p:grpSpPr>
      <p:sp>
        <p:nvSpPr>
          <p:cNvPr id="2" name="Rectangle 1"/>
          <p:cNvSpPr/>
          <p:nvPr/>
        </p:nvSpPr>
        <p:spPr>
          <a:xfrm>
            <a:off x="1" y="893"/>
            <a:ext cx="12192000"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1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蓝色／标题">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nvGraphicFramePr>
        <p:xfrm>
          <a:off x="1589" y="1591"/>
          <a:ext cx="1586" cy="1587"/>
        </p:xfrm>
        <a:graphic>
          <a:graphicData uri="http://schemas.openxmlformats.org/presentationml/2006/ole">
            <mc:AlternateContent xmlns:mc="http://schemas.openxmlformats.org/markup-compatibility/2006">
              <mc:Choice xmlns:v="urn:schemas-microsoft-com:vml" Requires="v">
                <p:oleObj spid="_x0000_s6151" name="think-cell Slide" r:id="rId3" imgW="7620" imgH="7620" progId="">
                  <p:embed/>
                </p:oleObj>
              </mc:Choice>
              <mc:Fallback>
                <p:oleObj name="think-cell Slide" r:id="rId3" imgW="7620" imgH="7620" progId="">
                  <p:embed/>
                  <p:pic>
                    <p:nvPicPr>
                      <p:cNvPr id="0" name="Picture 1" descr="imag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 y="1591"/>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pull/>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vmlDrawing" Target="../drawings/vmlDrawing3.vml"/><Relationship Id="rId11" Type="http://schemas.openxmlformats.org/officeDocument/2006/relationships/image" Target="../media/image2.emf"/><Relationship Id="rId10" Type="http://schemas.openxmlformats.org/officeDocument/2006/relationships/oleObject" Target="../embeddings/oleObject3.bin"/><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slideLayout" Target="../slideLayouts/slideLayout16.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矩形 11"/>
          <p:cNvSpPr/>
          <p:nvPr userDrawn="1"/>
        </p:nvSpPr>
        <p:spPr>
          <a:xfrm>
            <a:off x="11563927" y="237444"/>
            <a:ext cx="628073" cy="3168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aphicFrame>
        <p:nvGraphicFramePr>
          <p:cNvPr id="4" name="对象 3" hidden="1"/>
          <p:cNvGraphicFramePr>
            <a:graphicFrameLocks noChangeAspect="1"/>
          </p:cNvGraphicFramePr>
          <p:nvPr userDrawn="1"/>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1" name="think-cell Slide" r:id="rId10" imgW="7620" imgH="7620" progId="">
                  <p:embed/>
                </p:oleObj>
              </mc:Choice>
              <mc:Fallback>
                <p:oleObj name="think-cell Slide" r:id="rId10" imgW="7620" imgH="7620" progId="">
                  <p:embed/>
                  <p:pic>
                    <p:nvPicPr>
                      <p:cNvPr id="0" name="Picture 1" descr="image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占位符 1"/>
          <p:cNvSpPr>
            <a:spLocks noGrp="1"/>
          </p:cNvSpPr>
          <p:nvPr>
            <p:ph type="title"/>
          </p:nvPr>
        </p:nvSpPr>
        <p:spPr>
          <a:xfrm>
            <a:off x="553993" y="785256"/>
            <a:ext cx="10515600" cy="635772"/>
          </a:xfrm>
          <a:prstGeom prst="rect">
            <a:avLst/>
          </a:prstGeom>
        </p:spPr>
        <p:txBody>
          <a:bodyPr vert="horz" lIns="91440" tIns="45720" rIns="91440" bIns="45720" rtlCol="0" anchor="ctr">
            <a:normAutofit/>
          </a:bodyPr>
          <a:lstStyle/>
          <a:p>
            <a:r>
              <a:rPr kumimoji="1" lang="zh-CN" altLang="en-US" dirty="0"/>
              <a:t>单击此处输入标题副标题</a:t>
            </a:r>
            <a:endParaRPr kumimoji="1" lang="zh-CN" altLang="en-US" dirty="0"/>
          </a:p>
        </p:txBody>
      </p:sp>
      <p:sp>
        <p:nvSpPr>
          <p:cNvPr id="3" name="文本占位符 2"/>
          <p:cNvSpPr>
            <a:spLocks noGrp="1"/>
          </p:cNvSpPr>
          <p:nvPr>
            <p:ph type="body" idx="1"/>
          </p:nvPr>
        </p:nvSpPr>
        <p:spPr>
          <a:xfrm>
            <a:off x="553994" y="1566133"/>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5" name="TextBox slide number"/>
          <p:cNvSpPr txBox="1"/>
          <p:nvPr userDrawn="1"/>
        </p:nvSpPr>
        <p:spPr bwMode="white">
          <a:xfrm>
            <a:off x="11662908" y="277635"/>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200" b="1" smtClean="0">
                <a:solidFill>
                  <a:schemeClr val="bg1"/>
                </a:solidFill>
              </a:rPr>
            </a:fld>
            <a:endParaRPr lang="en-US" b="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pull/>
  </p:transition>
  <p:hf hdr="0"/>
  <p:txStyles>
    <p:titleStyle>
      <a:lvl1pPr algn="l" defTabSz="914400" rtl="0" eaLnBrk="1" latinLnBrk="0" hangingPunct="1">
        <a:lnSpc>
          <a:spcPct val="90000"/>
        </a:lnSpc>
        <a:spcBef>
          <a:spcPct val="0"/>
        </a:spcBef>
        <a:buNone/>
        <a:defRPr sz="3200" kern="1200" baseline="0">
          <a:solidFill>
            <a:schemeClr val="tx2">
              <a:lumMod val="75000"/>
            </a:schemeClr>
          </a:solidFill>
          <a:latin typeface="方正兰亭细黑_GBK" charset="0"/>
          <a:ea typeface="+mj-ea"/>
          <a:cs typeface="FZZhengHeiS-DB-GB" charset="0"/>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baseline="0">
          <a:solidFill>
            <a:schemeClr val="tx2">
              <a:lumMod val="7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a:buChar char="•"/>
        <a:defRPr sz="2400" kern="1200" baseline="0">
          <a:solidFill>
            <a:schemeClr val="tx2">
              <a:lumMod val="75000"/>
            </a:schemeClr>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baseline="0">
          <a:solidFill>
            <a:schemeClr val="tx2">
              <a:lumMod val="75000"/>
            </a:schemeClr>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baseline="0">
          <a:solidFill>
            <a:schemeClr val="tx2">
              <a:lumMod val="75000"/>
            </a:schemeClr>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baseline="0">
          <a:solidFill>
            <a:schemeClr val="tx2">
              <a:lumMod val="75000"/>
            </a:schemeClr>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extBox slide number"/>
          <p:cNvSpPr txBox="1"/>
          <p:nvPr/>
        </p:nvSpPr>
        <p:spPr bwMode="white">
          <a:xfrm>
            <a:off x="11751760" y="6514952"/>
            <a:ext cx="440239"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ea typeface="微软雅黑" panose="020B0503020204020204" pitchFamily="34" charset="-122"/>
              </a:rPr>
            </a:fld>
            <a:endParaRPr lang="en-US" sz="1000" b="0" dirty="0">
              <a:solidFill>
                <a:schemeClr val="tx1"/>
              </a:solidFill>
              <a:ea typeface="微软雅黑" panose="020B0503020204020204" pitchFamily="34" charset="-122"/>
            </a:endParaRPr>
          </a:p>
        </p:txBody>
      </p:sp>
      <p:cxnSp>
        <p:nvCxnSpPr>
          <p:cNvPr id="6" name="直接连接符 5"/>
          <p:cNvCxnSpPr/>
          <p:nvPr userDrawn="1"/>
        </p:nvCxnSpPr>
        <p:spPr>
          <a:xfrm>
            <a:off x="0" y="6455640"/>
            <a:ext cx="12195176" cy="0"/>
          </a:xfrm>
          <a:prstGeom prst="line">
            <a:avLst/>
          </a:prstGeom>
          <a:ln w="6350">
            <a:solidFill>
              <a:srgbClr val="EC9F2E"/>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txStyles>
    <p:titleStyle>
      <a:lvl1pPr algn="ctr" defTabSz="1218565" rtl="0" eaLnBrk="1" latinLnBrk="0" hangingPunct="1">
        <a:spcBef>
          <a:spcPct val="0"/>
        </a:spcBef>
        <a:buNone/>
        <a:defRPr sz="4300" kern="1200" cap="all" baseline="0">
          <a:solidFill>
            <a:schemeClr val="tx1"/>
          </a:solidFill>
          <a:latin typeface="Arial" panose="020B0604020202020204" pitchFamily="34" charset="0"/>
          <a:ea typeface="+mj-ea"/>
          <a:cs typeface="Arial" panose="020B0604020202020204" pitchFamily="34" charset="0"/>
        </a:defRPr>
      </a:lvl1pPr>
    </p:titleStyle>
    <p:bodyStyle>
      <a:lvl1pPr marL="457200" indent="-457200" algn="l" defTabSz="1218565" rtl="0" eaLnBrk="1" latinLnBrk="0" hangingPunct="1">
        <a:spcBef>
          <a:spcPct val="20000"/>
        </a:spcBef>
        <a:buClr>
          <a:schemeClr val="tx2"/>
        </a:buClr>
        <a:buFont typeface="Wingdings" panose="05000000000000000000" pitchFamily="2" charset="2"/>
        <a:buChar char="§"/>
        <a:defRPr sz="4300" kern="1200">
          <a:solidFill>
            <a:schemeClr val="tx1"/>
          </a:solidFill>
          <a:latin typeface="Arial" panose="020B0604020202020204" pitchFamily="34" charset="0"/>
          <a:ea typeface="+mn-ea"/>
          <a:cs typeface="Arial" panose="020B0604020202020204" pitchFamily="34" charset="0"/>
        </a:defRPr>
      </a:lvl1pPr>
      <a:lvl2pPr marL="990600" indent="-381000" algn="l" defTabSz="1218565" rtl="0" eaLnBrk="1" latinLnBrk="0" hangingPunct="1">
        <a:spcBef>
          <a:spcPct val="20000"/>
        </a:spcBef>
        <a:buClr>
          <a:schemeClr val="tx2"/>
        </a:buClr>
        <a:buFont typeface="Wingdings" panose="05000000000000000000" pitchFamily="2" charset="2"/>
        <a:buChar char="§"/>
        <a:defRPr sz="3700" kern="1200">
          <a:solidFill>
            <a:schemeClr val="tx1"/>
          </a:solidFill>
          <a:latin typeface="Arial" panose="020B0604020202020204" pitchFamily="34" charset="0"/>
          <a:ea typeface="+mn-ea"/>
          <a:cs typeface="Arial" panose="020B0604020202020204" pitchFamily="34" charset="0"/>
        </a:defRPr>
      </a:lvl2pPr>
      <a:lvl3pPr marL="1524000" indent="-304800" algn="l" defTabSz="1218565" rtl="0" eaLnBrk="1" latinLnBrk="0" hangingPunct="1">
        <a:spcBef>
          <a:spcPct val="20000"/>
        </a:spcBef>
        <a:buClr>
          <a:schemeClr val="tx2"/>
        </a:buClr>
        <a:buFont typeface="Wingdings" panose="05000000000000000000" pitchFamily="2" charset="2"/>
        <a:buChar char="§"/>
        <a:defRPr sz="3200" kern="1200">
          <a:solidFill>
            <a:schemeClr val="tx1"/>
          </a:solidFill>
          <a:latin typeface="Arial" panose="020B0604020202020204" pitchFamily="34" charset="0"/>
          <a:ea typeface="+mn-ea"/>
          <a:cs typeface="Arial" panose="020B0604020202020204" pitchFamily="34" charset="0"/>
        </a:defRPr>
      </a:lvl3pPr>
      <a:lvl4pPr marL="2132965" indent="-304800" algn="l" defTabSz="1218565" rtl="0" eaLnBrk="1" latinLnBrk="0" hangingPunct="1">
        <a:spcBef>
          <a:spcPct val="20000"/>
        </a:spcBef>
        <a:buClr>
          <a:schemeClr val="tx2"/>
        </a:buClr>
        <a:buFont typeface="Wingdings" panose="05000000000000000000" pitchFamily="2" charset="2"/>
        <a:buChar char="§"/>
        <a:defRPr sz="2700" kern="1200">
          <a:solidFill>
            <a:schemeClr val="tx1"/>
          </a:solidFill>
          <a:latin typeface="Arial" panose="020B0604020202020204" pitchFamily="34" charset="0"/>
          <a:ea typeface="+mn-ea"/>
          <a:cs typeface="Arial" panose="020B0604020202020204" pitchFamily="34" charset="0"/>
        </a:defRPr>
      </a:lvl4pPr>
      <a:lvl5pPr marL="2742565" indent="-304800" algn="l" defTabSz="1218565" rtl="0" eaLnBrk="1" latinLnBrk="0" hangingPunct="1">
        <a:spcBef>
          <a:spcPct val="20000"/>
        </a:spcBef>
        <a:buClr>
          <a:schemeClr val="tx2"/>
        </a:buClr>
        <a:buFont typeface="Wingdings" panose="05000000000000000000" pitchFamily="2" charset="2"/>
        <a:buChar char="§"/>
        <a:defRPr sz="2700" kern="1200">
          <a:solidFill>
            <a:schemeClr val="tx1"/>
          </a:solidFill>
          <a:latin typeface="Arial" panose="020B0604020202020204" pitchFamily="34" charset="0"/>
          <a:ea typeface="+mn-ea"/>
          <a:cs typeface="Arial" panose="020B0604020202020204" pitchFamily="34" charset="0"/>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extBox slide number"/>
          <p:cNvSpPr txBox="1"/>
          <p:nvPr/>
        </p:nvSpPr>
        <p:spPr bwMode="white">
          <a:xfrm>
            <a:off x="11751760" y="6514952"/>
            <a:ext cx="440239"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ea typeface="微软雅黑" panose="020B0503020204020204" pitchFamily="34" charset="-122"/>
              </a:rPr>
            </a:fld>
            <a:endParaRPr lang="en-US" sz="1000" b="0" dirty="0">
              <a:solidFill>
                <a:schemeClr val="tx1"/>
              </a:solidFill>
              <a:ea typeface="微软雅黑" panose="020B0503020204020204" pitchFamily="34" charset="-122"/>
            </a:endParaRPr>
          </a:p>
        </p:txBody>
      </p:sp>
      <p:cxnSp>
        <p:nvCxnSpPr>
          <p:cNvPr id="6" name="直接连接符 5"/>
          <p:cNvCxnSpPr/>
          <p:nvPr userDrawn="1"/>
        </p:nvCxnSpPr>
        <p:spPr>
          <a:xfrm>
            <a:off x="0" y="6455640"/>
            <a:ext cx="12195176" cy="0"/>
          </a:xfrm>
          <a:prstGeom prst="line">
            <a:avLst/>
          </a:prstGeom>
          <a:ln w="6350">
            <a:solidFill>
              <a:srgbClr val="EC9F2E"/>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txStyles>
    <p:titleStyle>
      <a:lvl1pPr algn="ctr" defTabSz="1218565" rtl="0" eaLnBrk="1" latinLnBrk="0" hangingPunct="1">
        <a:spcBef>
          <a:spcPct val="0"/>
        </a:spcBef>
        <a:buNone/>
        <a:defRPr sz="4300" kern="1200" cap="all" baseline="0">
          <a:solidFill>
            <a:schemeClr val="tx1"/>
          </a:solidFill>
          <a:latin typeface="Arial" panose="020B0604020202020204" pitchFamily="34" charset="0"/>
          <a:ea typeface="+mj-ea"/>
          <a:cs typeface="Arial" panose="020B0604020202020204" pitchFamily="34" charset="0"/>
        </a:defRPr>
      </a:lvl1pPr>
    </p:titleStyle>
    <p:bodyStyle>
      <a:lvl1pPr marL="457200" indent="-457200" algn="l" defTabSz="1218565" rtl="0" eaLnBrk="1" latinLnBrk="0" hangingPunct="1">
        <a:spcBef>
          <a:spcPct val="20000"/>
        </a:spcBef>
        <a:buClr>
          <a:schemeClr val="tx2"/>
        </a:buClr>
        <a:buFont typeface="Wingdings" panose="05000000000000000000" pitchFamily="2" charset="2"/>
        <a:buChar char="§"/>
        <a:defRPr sz="4300" kern="1200">
          <a:solidFill>
            <a:schemeClr val="tx1"/>
          </a:solidFill>
          <a:latin typeface="Arial" panose="020B0604020202020204" pitchFamily="34" charset="0"/>
          <a:ea typeface="+mn-ea"/>
          <a:cs typeface="Arial" panose="020B0604020202020204" pitchFamily="34" charset="0"/>
        </a:defRPr>
      </a:lvl1pPr>
      <a:lvl2pPr marL="990600" indent="-381000" algn="l" defTabSz="1218565" rtl="0" eaLnBrk="1" latinLnBrk="0" hangingPunct="1">
        <a:spcBef>
          <a:spcPct val="20000"/>
        </a:spcBef>
        <a:buClr>
          <a:schemeClr val="tx2"/>
        </a:buClr>
        <a:buFont typeface="Wingdings" panose="05000000000000000000" pitchFamily="2" charset="2"/>
        <a:buChar char="§"/>
        <a:defRPr sz="3700" kern="1200">
          <a:solidFill>
            <a:schemeClr val="tx1"/>
          </a:solidFill>
          <a:latin typeface="Arial" panose="020B0604020202020204" pitchFamily="34" charset="0"/>
          <a:ea typeface="+mn-ea"/>
          <a:cs typeface="Arial" panose="020B0604020202020204" pitchFamily="34" charset="0"/>
        </a:defRPr>
      </a:lvl2pPr>
      <a:lvl3pPr marL="1524000" indent="-304800" algn="l" defTabSz="1218565" rtl="0" eaLnBrk="1" latinLnBrk="0" hangingPunct="1">
        <a:spcBef>
          <a:spcPct val="20000"/>
        </a:spcBef>
        <a:buClr>
          <a:schemeClr val="tx2"/>
        </a:buClr>
        <a:buFont typeface="Wingdings" panose="05000000000000000000" pitchFamily="2" charset="2"/>
        <a:buChar char="§"/>
        <a:defRPr sz="3200" kern="1200">
          <a:solidFill>
            <a:schemeClr val="tx1"/>
          </a:solidFill>
          <a:latin typeface="Arial" panose="020B0604020202020204" pitchFamily="34" charset="0"/>
          <a:ea typeface="+mn-ea"/>
          <a:cs typeface="Arial" panose="020B0604020202020204" pitchFamily="34" charset="0"/>
        </a:defRPr>
      </a:lvl3pPr>
      <a:lvl4pPr marL="2132965" indent="-304800" algn="l" defTabSz="1218565" rtl="0" eaLnBrk="1" latinLnBrk="0" hangingPunct="1">
        <a:spcBef>
          <a:spcPct val="20000"/>
        </a:spcBef>
        <a:buClr>
          <a:schemeClr val="tx2"/>
        </a:buClr>
        <a:buFont typeface="Wingdings" panose="05000000000000000000" pitchFamily="2" charset="2"/>
        <a:buChar char="§"/>
        <a:defRPr sz="2700" kern="1200">
          <a:solidFill>
            <a:schemeClr val="tx1"/>
          </a:solidFill>
          <a:latin typeface="Arial" panose="020B0604020202020204" pitchFamily="34" charset="0"/>
          <a:ea typeface="+mn-ea"/>
          <a:cs typeface="Arial" panose="020B0604020202020204" pitchFamily="34" charset="0"/>
        </a:defRPr>
      </a:lvl4pPr>
      <a:lvl5pPr marL="2742565" indent="-304800" algn="l" defTabSz="1218565" rtl="0" eaLnBrk="1" latinLnBrk="0" hangingPunct="1">
        <a:spcBef>
          <a:spcPct val="20000"/>
        </a:spcBef>
        <a:buClr>
          <a:schemeClr val="tx2"/>
        </a:buClr>
        <a:buFont typeface="Wingdings" panose="05000000000000000000" pitchFamily="2" charset="2"/>
        <a:buChar char="§"/>
        <a:defRPr sz="2700" kern="1200">
          <a:solidFill>
            <a:schemeClr val="tx1"/>
          </a:solidFill>
          <a:latin typeface="Arial" panose="020B0604020202020204" pitchFamily="34" charset="0"/>
          <a:ea typeface="+mn-ea"/>
          <a:cs typeface="Arial" panose="020B0604020202020204" pitchFamily="34" charset="0"/>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hyperlink" Target="https://github.com/heiyeluren" TargetMode="External"/><Relationship Id="rId3" Type="http://schemas.openxmlformats.org/officeDocument/2006/relationships/image" Target="../media/image10.png"/><Relationship Id="rId2" Type="http://schemas.openxmlformats.org/officeDocument/2006/relationships/hyperlink" Target="http://blog.csdn.net/heiyeshuwu" TargetMode="External"/><Relationship Id="rId12" Type="http://schemas.openxmlformats.org/officeDocument/2006/relationships/notesSlide" Target="../notesSlides/notesSlide2.xml"/><Relationship Id="rId11" Type="http://schemas.openxmlformats.org/officeDocument/2006/relationships/slideLayout" Target="../slideLayouts/slideLayout9.xml"/><Relationship Id="rId10" Type="http://schemas.openxmlformats.org/officeDocument/2006/relationships/image" Target="../media/image16.png"/><Relationship Id="rId1" Type="http://schemas.openxmlformats.org/officeDocument/2006/relationships/hyperlink" Target="http://weibo.com/heiyeluren" TargetMode="Externa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34.jpeg"/><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3.jpeg"/><Relationship Id="rId1" Type="http://schemas.openxmlformats.org/officeDocument/2006/relationships/image" Target="../media/image42.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4.png"/></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52.png"/><Relationship Id="rId7" Type="http://schemas.openxmlformats.org/officeDocument/2006/relationships/image" Target="../media/image51.png"/><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47.xml.rels><?xml version="1.0" encoding="UTF-8" standalone="yes"?>
<Relationships xmlns="http://schemas.openxmlformats.org/package/2006/relationships"><Relationship Id="rId9" Type="http://schemas.openxmlformats.org/officeDocument/2006/relationships/image" Target="../media/image61.png"/><Relationship Id="rId8" Type="http://schemas.openxmlformats.org/officeDocument/2006/relationships/image" Target="../media/image60.png"/><Relationship Id="rId7" Type="http://schemas.openxmlformats.org/officeDocument/2006/relationships/image" Target="../media/image59.png"/><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3" Type="http://schemas.openxmlformats.org/officeDocument/2006/relationships/slideLayout" Target="../slideLayouts/slideLayout4.xml"/><Relationship Id="rId12" Type="http://schemas.openxmlformats.org/officeDocument/2006/relationships/image" Target="../media/image64.png"/><Relationship Id="rId11" Type="http://schemas.openxmlformats.org/officeDocument/2006/relationships/image" Target="../media/image63.png"/><Relationship Id="rId10" Type="http://schemas.openxmlformats.org/officeDocument/2006/relationships/image" Target="../media/image62.png"/><Relationship Id="rId1" Type="http://schemas.openxmlformats.org/officeDocument/2006/relationships/image" Target="../media/image53.pn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image" Target="../media/image65.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74.png"/><Relationship Id="rId1" Type="http://schemas.openxmlformats.org/officeDocument/2006/relationships/image" Target="../media/image7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duotone>
              <a:schemeClr val="bg2">
                <a:shade val="45000"/>
                <a:satMod val="135000"/>
              </a:schemeClr>
              <a:prstClr val="white"/>
            </a:duotone>
          </a:blip>
          <a:srcRect/>
          <a:stretch>
            <a:fillRect/>
          </a:stretch>
        </p:blipFill>
        <p:spPr>
          <a:xfrm>
            <a:off x="0" y="0"/>
            <a:ext cx="12192000" cy="6858000"/>
          </a:xfrm>
          <a:prstGeom prst="rect">
            <a:avLst/>
          </a:prstGeom>
        </p:spPr>
      </p:pic>
      <p:sp>
        <p:nvSpPr>
          <p:cNvPr id="9" name="矩形 8"/>
          <p:cNvSpPr/>
          <p:nvPr/>
        </p:nvSpPr>
        <p:spPr>
          <a:xfrm>
            <a:off x="0" y="2125683"/>
            <a:ext cx="8512629" cy="28738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ctrTitle"/>
          </p:nvPr>
        </p:nvSpPr>
        <p:spPr>
          <a:xfrm>
            <a:off x="0" y="2747008"/>
            <a:ext cx="8512629" cy="706616"/>
          </a:xfrm>
        </p:spPr>
        <p:txBody>
          <a:bodyPr/>
          <a:lstStyle/>
          <a:p>
            <a:pPr algn="ctr">
              <a:lnSpc>
                <a:spcPts val="5600"/>
              </a:lnSpc>
            </a:pPr>
            <a:r>
              <a:rPr lang="zh-CN" altLang="en-US" b="1" dirty="0">
                <a:solidFill>
                  <a:schemeClr val="bg1"/>
                </a:solidFill>
                <a:latin typeface="微软雅黑 Light" panose="020B0502040204020203" pitchFamily="34" charset="-122"/>
                <a:ea typeface="微软雅黑 Light" panose="020B0502040204020203" pitchFamily="34" charset="-122"/>
              </a:rPr>
              <a:t>项目管理入门</a:t>
            </a:r>
            <a:endParaRPr lang="zh-CN" altLang="en-US" b="1" dirty="0">
              <a:solidFill>
                <a:schemeClr val="bg1"/>
              </a:solidFill>
              <a:latin typeface="微软雅黑 Light" panose="020B0502040204020203" pitchFamily="34" charset="-122"/>
              <a:ea typeface="微软雅黑 Light" panose="020B0502040204020203" pitchFamily="34" charset="-122"/>
            </a:endParaRPr>
          </a:p>
        </p:txBody>
      </p:sp>
      <p:sp>
        <p:nvSpPr>
          <p:cNvPr id="6" name="矩形 5"/>
          <p:cNvSpPr/>
          <p:nvPr/>
        </p:nvSpPr>
        <p:spPr>
          <a:xfrm>
            <a:off x="513568" y="-10778"/>
            <a:ext cx="3682652" cy="19019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4196220" y="0"/>
            <a:ext cx="2474259" cy="179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4872359" y="4246909"/>
            <a:ext cx="1800225" cy="400110"/>
          </a:xfrm>
          <a:prstGeom prst="rect">
            <a:avLst/>
          </a:prstGeom>
          <a:noFill/>
        </p:spPr>
        <p:txBody>
          <a:bodyPr wrap="square" rtlCol="0">
            <a:spAutoFit/>
          </a:bodyPr>
          <a:lstStyle/>
          <a:p>
            <a:r>
              <a:rPr lang="en-US" altLang="zh-CN" sz="2000" dirty="0">
                <a:solidFill>
                  <a:schemeClr val="bg1"/>
                </a:solidFill>
                <a:latin typeface="微软雅黑 Light" panose="020B0502040204020203" pitchFamily="34" charset="-122"/>
                <a:ea typeface="微软雅黑 Light" panose="020B0502040204020203" pitchFamily="34" charset="-122"/>
              </a:rPr>
              <a:t>2018/11</a:t>
            </a:r>
            <a:endParaRPr lang="en-US" altLang="zh-CN" sz="2000" dirty="0">
              <a:solidFill>
                <a:schemeClr val="bg1"/>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3336876" y="3848074"/>
            <a:ext cx="4829179" cy="398780"/>
          </a:xfrm>
          <a:prstGeom prst="rect">
            <a:avLst/>
          </a:prstGeom>
          <a:noFill/>
        </p:spPr>
        <p:txBody>
          <a:bodyPr wrap="square" rtlCol="0">
            <a:spAutoFit/>
          </a:bodyPr>
          <a:lstStyle/>
          <a:p>
            <a:r>
              <a:rPr lang="zh-CN" sz="2000" dirty="0">
                <a:solidFill>
                  <a:schemeClr val="bg1"/>
                </a:solidFill>
                <a:latin typeface="微软雅黑 Light" panose="020B0502040204020203" pitchFamily="34" charset="-122"/>
                <a:ea typeface="微软雅黑 Light" panose="020B0502040204020203" pitchFamily="34" charset="-122"/>
                <a:cs typeface="微软雅黑 Light" panose="020B0502040204020203" pitchFamily="34" charset="-122"/>
              </a:rPr>
              <a:t>黑夜路人（谢华亮</a:t>
            </a:r>
            <a:r>
              <a:rPr lang="en-US" altLang="zh-CN" sz="2000" dirty="0">
                <a:solidFill>
                  <a:schemeClr val="bg1"/>
                </a:solidFill>
                <a:latin typeface="微软雅黑 Light" panose="020B0502040204020203" pitchFamily="34" charset="-122"/>
                <a:ea typeface="微软雅黑 Light" panose="020B0502040204020203" pitchFamily="34" charset="-122"/>
                <a:cs typeface="微软雅黑 Light" panose="020B0502040204020203" pitchFamily="34" charset="-122"/>
              </a:rPr>
              <a:t> Black</a:t>
            </a:r>
            <a:r>
              <a:rPr lang="zh-CN" altLang="en-US" sz="2000" dirty="0">
                <a:solidFill>
                  <a:schemeClr val="bg1"/>
                </a:solidFill>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zh-CN" altLang="en-US" sz="2000" dirty="0">
              <a:solidFill>
                <a:schemeClr val="bg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项目管理中的挑战</a:t>
            </a:r>
            <a:endParaRPr lang="zh-CN" altLang="zh-CN" sz="2400" dirty="0">
              <a:latin typeface="微软雅黑" panose="020B0503020204020204" pitchFamily="34" charset="-122"/>
              <a:ea typeface="微软雅黑" panose="020B0503020204020204" pitchFamily="34" charset="-122"/>
            </a:endParaRPr>
          </a:p>
        </p:txBody>
      </p:sp>
      <p:sp>
        <p:nvSpPr>
          <p:cNvPr id="6" name="Rectangle 3"/>
          <p:cNvSpPr txBox="1">
            <a:spLocks noChangeArrowheads="1"/>
          </p:cNvSpPr>
          <p:nvPr/>
        </p:nvSpPr>
        <p:spPr bwMode="auto">
          <a:xfrm>
            <a:off x="1063039" y="3193047"/>
            <a:ext cx="8286750"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1" eaLnBrk="1" hangingPunct="1">
              <a:lnSpc>
                <a:spcPct val="150000"/>
              </a:lnSpc>
              <a:spcBef>
                <a:spcPct val="20000"/>
              </a:spcBef>
              <a:buFont typeface="Wingdings" panose="05000000000000000000" pitchFamily="2" charset="2"/>
              <a:buChar char="n"/>
            </a:pPr>
            <a:endParaRPr lang="zh-CN" altLang="en-US" dirty="0">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bwMode="auto">
          <a:xfrm>
            <a:off x="530683" y="1310105"/>
            <a:ext cx="6169569"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 领导对项目的重视度</a:t>
            </a:r>
            <a:endParaRPr lang="zh-CN" altLang="en-US" sz="20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 组织结构</a:t>
            </a:r>
            <a:endParaRPr lang="zh-CN" altLang="en-US" sz="20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 项目经理（项目负责人）的授权（资源、预期）</a:t>
            </a:r>
            <a:endParaRPr lang="zh-CN" altLang="en-US" sz="20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 责、权的平衡</a:t>
            </a:r>
            <a:endParaRPr lang="zh-CN" altLang="en-US" sz="20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 实施与控制</a:t>
            </a:r>
            <a:endParaRPr lang="zh-CN" altLang="en-US" sz="20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 工作绩效的评估 </a:t>
            </a:r>
            <a:endParaRPr lang="en-US" altLang="zh-CN" sz="2000" dirty="0">
              <a:latin typeface="微软雅黑" panose="020B0503020204020204" pitchFamily="34" charset="-122"/>
              <a:ea typeface="微软雅黑" panose="020B0503020204020204" pitchFamily="34" charset="-122"/>
            </a:endParaRPr>
          </a:p>
          <a:p>
            <a:pPr>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平衡 </a:t>
            </a:r>
            <a:r>
              <a:rPr lang="zh-CN" altLang="en-US" sz="2400" dirty="0">
                <a:solidFill>
                  <a:srgbClr val="FF0000"/>
                </a:solidFill>
                <a:latin typeface="微软雅黑" panose="020B0503020204020204" pitchFamily="34" charset="-122"/>
                <a:ea typeface="微软雅黑" panose="020B0503020204020204" pitchFamily="34" charset="-122"/>
              </a:rPr>
              <a:t>质量、范围、时间、成本</a:t>
            </a:r>
            <a:r>
              <a:rPr lang="zh-CN" altLang="en-US" sz="2000" dirty="0">
                <a:solidFill>
                  <a:srgbClr val="FF0000"/>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四个矛盾体</a:t>
            </a:r>
            <a:endParaRPr lang="en-US" altLang="zh-CN" sz="2000" dirty="0">
              <a:latin typeface="微软雅黑" panose="020B0503020204020204" pitchFamily="34" charset="-122"/>
              <a:ea typeface="微软雅黑" panose="020B0503020204020204" pitchFamily="34" charset="-122"/>
            </a:endParaRPr>
          </a:p>
          <a:p>
            <a:pPr>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核心挑战：</a:t>
            </a:r>
            <a:r>
              <a:rPr lang="zh-CN" altLang="en-US" sz="2000" dirty="0">
                <a:solidFill>
                  <a:srgbClr val="FF0000"/>
                </a:solidFill>
                <a:latin typeface="微软雅黑" panose="020B0503020204020204" pitchFamily="34" charset="-122"/>
                <a:ea typeface="微软雅黑" panose="020B0503020204020204" pitchFamily="34" charset="-122"/>
              </a:rPr>
              <a:t>沟通、沟通、沟通</a:t>
            </a:r>
            <a:endParaRPr lang="zh-CN" altLang="en-US" sz="2000" dirty="0">
              <a:solidFill>
                <a:srgbClr val="FF0000"/>
              </a:solidFill>
              <a:latin typeface="微软雅黑" panose="020B0503020204020204" pitchFamily="34" charset="-122"/>
              <a:ea typeface="微软雅黑" panose="020B0503020204020204" pitchFamily="34" charset="-122"/>
            </a:endParaRPr>
          </a:p>
        </p:txBody>
      </p:sp>
      <p:pic>
        <p:nvPicPr>
          <p:cNvPr id="7" name="矩形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94917" y="2324685"/>
            <a:ext cx="5996029" cy="2038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项目经理（项目负责人）的要求</a:t>
            </a:r>
            <a:endParaRPr lang="zh-CN" altLang="zh-CN" sz="2400" dirty="0">
              <a:latin typeface="微软雅黑" panose="020B0503020204020204" pitchFamily="34" charset="-122"/>
              <a:ea typeface="微软雅黑" panose="020B0503020204020204" pitchFamily="34" charset="-122"/>
            </a:endParaRPr>
          </a:p>
        </p:txBody>
      </p:sp>
      <p:sp>
        <p:nvSpPr>
          <p:cNvPr id="6" name="Rectangle 3"/>
          <p:cNvSpPr txBox="1">
            <a:spLocks noChangeArrowheads="1"/>
          </p:cNvSpPr>
          <p:nvPr/>
        </p:nvSpPr>
        <p:spPr bwMode="auto">
          <a:xfrm>
            <a:off x="1063039" y="3193047"/>
            <a:ext cx="8286750"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1" eaLnBrk="1" hangingPunct="1">
              <a:lnSpc>
                <a:spcPct val="150000"/>
              </a:lnSpc>
              <a:spcBef>
                <a:spcPct val="20000"/>
              </a:spcBef>
              <a:buFont typeface="Wingdings" panose="05000000000000000000" pitchFamily="2" charset="2"/>
              <a:buChar char="n"/>
            </a:pPr>
            <a:endParaRPr lang="zh-CN" altLang="en-US" dirty="0">
              <a:latin typeface="微软雅黑" panose="020B0503020204020204" pitchFamily="34" charset="-122"/>
              <a:ea typeface="微软雅黑" panose="020B0503020204020204" pitchFamily="34" charset="-122"/>
            </a:endParaRPr>
          </a:p>
        </p:txBody>
      </p:sp>
      <p:sp>
        <p:nvSpPr>
          <p:cNvPr id="8" name="Rectangle 3"/>
          <p:cNvSpPr txBox="1">
            <a:spLocks noChangeArrowheads="1"/>
          </p:cNvSpPr>
          <p:nvPr/>
        </p:nvSpPr>
        <p:spPr bwMode="auto">
          <a:xfrm>
            <a:off x="364916" y="1128304"/>
            <a:ext cx="11137273"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 项目经理（项目负责人）定义：</a:t>
            </a:r>
            <a:endParaRPr lang="zh-CN" altLang="en-US" sz="2000" dirty="0">
              <a:latin typeface="微软雅黑" panose="020B0503020204020204" pitchFamily="34" charset="-122"/>
              <a:ea typeface="微软雅黑" panose="020B0503020204020204" pitchFamily="34" charset="-122"/>
            </a:endParaRPr>
          </a:p>
          <a:p>
            <a:pPr lvl="1" eaLnBrk="1" hangingPunct="1">
              <a:lnSpc>
                <a:spcPct val="150000"/>
              </a:lnSpc>
              <a:spcBef>
                <a:spcPct val="20000"/>
              </a:spcBef>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PM</a:t>
            </a:r>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Project Manager</a:t>
            </a:r>
            <a:r>
              <a:rPr lang="zh-CN" altLang="en-US" dirty="0">
                <a:latin typeface="微软雅黑" panose="020B0503020204020204" pitchFamily="34" charset="-122"/>
                <a:ea typeface="微软雅黑" panose="020B0503020204020204" pitchFamily="34" charset="-122"/>
              </a:rPr>
              <a:t>）项目经理（项目负责人）是负责完成项目目标的人，是</a:t>
            </a:r>
            <a:r>
              <a:rPr lang="zh-CN" altLang="en-US" dirty="0">
                <a:solidFill>
                  <a:srgbClr val="C00000"/>
                </a:solidFill>
                <a:latin typeface="微软雅黑" panose="020B0503020204020204" pitchFamily="34" charset="-122"/>
                <a:ea typeface="微软雅黑" panose="020B0503020204020204" pitchFamily="34" charset="-122"/>
              </a:rPr>
              <a:t>对整个项目最终结果负责的人</a:t>
            </a:r>
            <a:endParaRPr lang="en-US" altLang="zh-CN" dirty="0">
              <a:solidFill>
                <a:srgbClr val="C00000"/>
              </a:solidFill>
              <a:latin typeface="微软雅黑" panose="020B0503020204020204" pitchFamily="34" charset="-122"/>
              <a:ea typeface="微软雅黑" panose="020B0503020204020204" pitchFamily="34" charset="-122"/>
            </a:endParaRPr>
          </a:p>
          <a:p>
            <a:pPr lvl="1" eaLnBrk="1" hangingPunct="1">
              <a:lnSpc>
                <a:spcPct val="150000"/>
              </a:lnSpc>
              <a:spcBef>
                <a:spcPct val="200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项目经理（项目负责人）</a:t>
            </a:r>
            <a:r>
              <a:rPr lang="en-US" altLang="zh-CN" dirty="0">
                <a:latin typeface="微软雅黑" panose="020B0503020204020204" pitchFamily="34" charset="-122"/>
                <a:ea typeface="微软雅黑" panose="020B0503020204020204" pitchFamily="34" charset="-122"/>
              </a:rPr>
              <a:t>PM</a:t>
            </a:r>
            <a:r>
              <a:rPr lang="zh-CN" altLang="en-US" dirty="0">
                <a:latin typeface="微软雅黑" panose="020B0503020204020204" pitchFamily="34" charset="-122"/>
                <a:ea typeface="微软雅黑" panose="020B0503020204020204" pitchFamily="34" charset="-122"/>
              </a:rPr>
              <a:t>与产品负责人 </a:t>
            </a:r>
            <a:r>
              <a:rPr lang="en-US" altLang="zh-CN" dirty="0">
                <a:latin typeface="微软雅黑" panose="020B0503020204020204" pitchFamily="34" charset="-122"/>
                <a:ea typeface="微软雅黑" panose="020B0503020204020204" pitchFamily="34" charset="-122"/>
              </a:rPr>
              <a:t>PM</a:t>
            </a:r>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Product Manager</a:t>
            </a:r>
            <a:r>
              <a:rPr lang="zh-CN" altLang="en-US" dirty="0">
                <a:latin typeface="微软雅黑" panose="020B0503020204020204" pitchFamily="34" charset="-122"/>
                <a:ea typeface="微软雅黑" panose="020B0503020204020204" pitchFamily="34" charset="-122"/>
              </a:rPr>
              <a:t>）职责不同</a:t>
            </a:r>
            <a:endParaRPr lang="en-US" altLang="zh-CN" dirty="0">
              <a:latin typeface="微软雅黑" panose="020B0503020204020204" pitchFamily="34" charset="-122"/>
              <a:ea typeface="微软雅黑" panose="020B0503020204020204" pitchFamily="34" charset="-122"/>
            </a:endParaRPr>
          </a:p>
          <a:p>
            <a:pPr lvl="1" eaLnBrk="1" hangingPunct="1">
              <a:lnSpc>
                <a:spcPct val="150000"/>
              </a:lnSpc>
              <a:spcBef>
                <a:spcPct val="20000"/>
              </a:spcBef>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项目管理在管理学中也是一个独立的工作角色和职位</a:t>
            </a:r>
            <a:endParaRPr lang="en-US" altLang="zh-CN" dirty="0">
              <a:latin typeface="微软雅黑" panose="020B0503020204020204" pitchFamily="34" charset="-122"/>
              <a:ea typeface="微软雅黑" panose="020B0503020204020204" pitchFamily="34" charset="-122"/>
            </a:endParaRPr>
          </a:p>
          <a:p>
            <a:pPr lvl="1" eaLnBrk="1" hangingPunct="1">
              <a:lnSpc>
                <a:spcPct val="150000"/>
              </a:lnSpc>
              <a:spcBef>
                <a:spcPct val="20000"/>
              </a:spcBef>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 管理一个项目包括：</a:t>
            </a:r>
            <a:endParaRPr lang="zh-CN" altLang="en-US" sz="2000" dirty="0">
              <a:latin typeface="微软雅黑" panose="020B0503020204020204" pitchFamily="34" charset="-122"/>
              <a:ea typeface="微软雅黑" panose="020B0503020204020204" pitchFamily="34" charset="-122"/>
            </a:endParaRPr>
          </a:p>
          <a:p>
            <a:pPr lvl="1" eaLnBrk="1" hangingPunct="1">
              <a:lnSpc>
                <a:spcPct val="150000"/>
              </a:lnSpc>
              <a:spcBef>
                <a:spcPct val="200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识别需求和要求 </a:t>
            </a:r>
            <a:r>
              <a:rPr lang="zh-CN" altLang="en-US" sz="1400" dirty="0">
                <a:latin typeface="微软雅黑" panose="020B0503020204020204" pitchFamily="34" charset="-122"/>
                <a:ea typeface="微软雅黑" panose="020B0503020204020204" pitchFamily="34" charset="-122"/>
              </a:rPr>
              <a:t>（例：盖一栋楼</a:t>
            </a:r>
            <a:r>
              <a:rPr lang="en-US" altLang="zh-CN" sz="1400" dirty="0">
                <a:latin typeface="微软雅黑" panose="020B0503020204020204" pitchFamily="34" charset="-122"/>
                <a:ea typeface="微软雅黑" panose="020B0503020204020204" pitchFamily="34" charset="-122"/>
              </a:rPr>
              <a:t> or </a:t>
            </a:r>
            <a:r>
              <a:rPr lang="zh-CN" altLang="en-US" sz="1400" dirty="0">
                <a:latin typeface="微软雅黑" panose="020B0503020204020204" pitchFamily="34" charset="-122"/>
                <a:ea typeface="微软雅黑" panose="020B0503020204020204" pitchFamily="34" charset="-122"/>
              </a:rPr>
              <a:t>盖一座桥）</a:t>
            </a:r>
            <a:endParaRPr lang="zh-CN" altLang="en-US" sz="1400" dirty="0">
              <a:latin typeface="微软雅黑" panose="020B0503020204020204" pitchFamily="34" charset="-122"/>
              <a:ea typeface="微软雅黑" panose="020B0503020204020204" pitchFamily="34" charset="-122"/>
            </a:endParaRPr>
          </a:p>
          <a:p>
            <a:pPr lvl="1" eaLnBrk="1" hangingPunct="1">
              <a:lnSpc>
                <a:spcPct val="150000"/>
              </a:lnSpc>
              <a:spcBef>
                <a:spcPct val="200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确定清晰而能实现的目标</a:t>
            </a:r>
            <a:r>
              <a:rPr lang="zh-CN" altLang="en-US" sz="1400" dirty="0">
                <a:latin typeface="微软雅黑" panose="020B0503020204020204" pitchFamily="34" charset="-122"/>
                <a:ea typeface="微软雅黑" panose="020B0503020204020204" pitchFamily="34" charset="-122"/>
              </a:rPr>
              <a:t>（例：给珠穆拉玛峰装电梯；开发一个</a:t>
            </a:r>
            <a:r>
              <a:rPr lang="en-US" altLang="zh-CN" sz="1400" dirty="0">
                <a:latin typeface="微软雅黑" panose="020B0503020204020204" pitchFamily="34" charset="-122"/>
                <a:ea typeface="微软雅黑" panose="020B0503020204020204" pitchFamily="34" charset="-122"/>
              </a:rPr>
              <a:t>Android</a:t>
            </a:r>
            <a:r>
              <a:rPr lang="zh-CN" altLang="en-US" sz="1400" dirty="0">
                <a:latin typeface="微软雅黑" panose="020B0503020204020204" pitchFamily="34" charset="-122"/>
                <a:ea typeface="微软雅黑" panose="020B0503020204020204" pitchFamily="34" charset="-122"/>
              </a:rPr>
              <a:t>系统；让男人生孩子）</a:t>
            </a:r>
            <a:endParaRPr lang="zh-CN" altLang="en-US" sz="1400" dirty="0">
              <a:latin typeface="微软雅黑" panose="020B0503020204020204" pitchFamily="34" charset="-122"/>
              <a:ea typeface="微软雅黑" panose="020B0503020204020204" pitchFamily="34" charset="-122"/>
            </a:endParaRPr>
          </a:p>
          <a:p>
            <a:pPr lvl="1" eaLnBrk="1" hangingPunct="1">
              <a:lnSpc>
                <a:spcPct val="150000"/>
              </a:lnSpc>
              <a:spcBef>
                <a:spcPct val="200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平衡 </a:t>
            </a:r>
            <a:r>
              <a:rPr lang="zh-CN" altLang="en-US" dirty="0">
                <a:solidFill>
                  <a:srgbClr val="FF0000"/>
                </a:solidFill>
                <a:latin typeface="微软雅黑" panose="020B0503020204020204" pitchFamily="34" charset="-122"/>
                <a:ea typeface="微软雅黑" panose="020B0503020204020204" pitchFamily="34" charset="-122"/>
              </a:rPr>
              <a:t>质量、范围、时间、成本</a:t>
            </a:r>
            <a:r>
              <a:rPr lang="zh-CN" altLang="en-US" dirty="0">
                <a:latin typeface="微软雅黑" panose="020B0503020204020204" pitchFamily="34" charset="-122"/>
                <a:ea typeface="微软雅黑" panose="020B0503020204020204" pitchFamily="34" charset="-122"/>
              </a:rPr>
              <a:t> 四方面互不相让的要求</a:t>
            </a:r>
            <a:r>
              <a:rPr lang="zh-CN" altLang="en-US" sz="1400" dirty="0">
                <a:latin typeface="微软雅黑" panose="020B0503020204020204" pitchFamily="34" charset="-122"/>
                <a:ea typeface="微软雅黑" panose="020B0503020204020204" pitchFamily="34" charset="-122"/>
              </a:rPr>
              <a:t>（例：</a:t>
            </a:r>
            <a:r>
              <a:rPr lang="en-US" altLang="zh-CN" sz="1400" dirty="0">
                <a:latin typeface="微软雅黑" panose="020B0503020204020204" pitchFamily="34" charset="-122"/>
                <a:ea typeface="微软雅黑" panose="020B0503020204020204" pitchFamily="34" charset="-122"/>
              </a:rPr>
              <a:t>100</a:t>
            </a:r>
            <a:r>
              <a:rPr lang="zh-CN" altLang="en-US" sz="1400" dirty="0">
                <a:latin typeface="微软雅黑" panose="020B0503020204020204" pitchFamily="34" charset="-122"/>
                <a:ea typeface="微软雅黑" panose="020B0503020204020204" pitchFamily="34" charset="-122"/>
              </a:rPr>
              <a:t>万人民币</a:t>
            </a:r>
            <a:r>
              <a:rPr lang="en-US" altLang="zh-CN" sz="1400" dirty="0">
                <a:latin typeface="微软雅黑" panose="020B0503020204020204" pitchFamily="34" charset="-122"/>
                <a:ea typeface="微软雅黑" panose="020B0503020204020204" pitchFamily="34" charset="-122"/>
              </a:rPr>
              <a:t>10</a:t>
            </a:r>
            <a:r>
              <a:rPr lang="zh-CN" altLang="en-US" sz="1400" dirty="0">
                <a:latin typeface="微软雅黑" panose="020B0503020204020204" pitchFamily="34" charset="-122"/>
                <a:ea typeface="微软雅黑" panose="020B0503020204020204" pitchFamily="34" charset="-122"/>
              </a:rPr>
              <a:t>个人一周内建好港珠澳大桥；）</a:t>
            </a:r>
            <a:endParaRPr lang="zh-CN" altLang="en-US" sz="1400" dirty="0">
              <a:latin typeface="微软雅黑" panose="020B0503020204020204" pitchFamily="34" charset="-122"/>
              <a:ea typeface="微软雅黑" panose="020B0503020204020204" pitchFamily="34" charset="-122"/>
            </a:endParaRPr>
          </a:p>
          <a:p>
            <a:pPr lvl="1" eaLnBrk="1" hangingPunct="1">
              <a:lnSpc>
                <a:spcPct val="150000"/>
              </a:lnSpc>
              <a:spcBef>
                <a:spcPct val="200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使具体任务、计划和方法适用于各个项目干系人不同的需求与期望</a:t>
            </a:r>
            <a:r>
              <a:rPr lang="zh-CN" altLang="en-US" sz="1400" dirty="0">
                <a:latin typeface="微软雅黑" panose="020B0503020204020204" pitchFamily="34" charset="-122"/>
                <a:ea typeface="微软雅黑" panose="020B0503020204020204" pitchFamily="34" charset="-122"/>
              </a:rPr>
              <a:t>（综合了解各个目标诉求）</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项目经理（项目负责人）的要求</a:t>
            </a:r>
            <a:endParaRPr lang="zh-CN" altLang="zh-CN" sz="2400" dirty="0">
              <a:latin typeface="微软雅黑" panose="020B0503020204020204" pitchFamily="34" charset="-122"/>
              <a:ea typeface="微软雅黑" panose="020B0503020204020204" pitchFamily="34" charset="-122"/>
            </a:endParaRPr>
          </a:p>
        </p:txBody>
      </p:sp>
      <p:sp>
        <p:nvSpPr>
          <p:cNvPr id="6" name="Rectangle 3"/>
          <p:cNvSpPr txBox="1">
            <a:spLocks noChangeArrowheads="1"/>
          </p:cNvSpPr>
          <p:nvPr/>
        </p:nvSpPr>
        <p:spPr bwMode="auto">
          <a:xfrm>
            <a:off x="1186029" y="3120880"/>
            <a:ext cx="8286750"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1" eaLnBrk="1" hangingPunct="1">
              <a:lnSpc>
                <a:spcPct val="150000"/>
              </a:lnSpc>
              <a:spcBef>
                <a:spcPct val="20000"/>
              </a:spcBef>
              <a:buFont typeface="Wingdings" panose="05000000000000000000" pitchFamily="2" charset="2"/>
              <a:buChar char="n"/>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598904" y="1053432"/>
            <a:ext cx="9523663" cy="5569473"/>
          </a:xfrm>
          <a:prstGeom prst="rect">
            <a:avLst/>
          </a:prstGeom>
        </p:spPr>
        <p:txBody>
          <a:bodyPr wrap="square">
            <a:spAutoFit/>
          </a:bodyPr>
          <a:lstStyle/>
          <a:p>
            <a:pPr>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 项目经理（项目负责人）职责：</a:t>
            </a:r>
            <a:endParaRPr lang="en-US" altLang="zh-CN" sz="24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zh-CN" altLang="en-US" sz="2400" dirty="0">
                <a:latin typeface="微软雅黑 Light" panose="020B0502040204020203" pitchFamily="34" charset="-122"/>
                <a:ea typeface="微软雅黑 Light" panose="020B0502040204020203" pitchFamily="34" charset="-122"/>
              </a:rPr>
              <a:t>对项目中的各个阶段和过程</a:t>
            </a:r>
            <a:r>
              <a:rPr lang="zh-CN" altLang="en-US" sz="2400" b="1" dirty="0">
                <a:latin typeface="微软雅黑 Light" panose="020B0502040204020203" pitchFamily="34" charset="-122"/>
                <a:ea typeface="微软雅黑 Light" panose="020B0502040204020203" pitchFamily="34" charset="-122"/>
              </a:rPr>
              <a:t>负责</a:t>
            </a:r>
            <a:endParaRPr lang="en-US" altLang="zh-CN" sz="2400" b="1" dirty="0">
              <a:latin typeface="微软雅黑 Light" panose="020B0502040204020203" pitchFamily="34" charset="-122"/>
              <a:ea typeface="微软雅黑 Light" panose="020B0502040204020203" pitchFamily="34" charset="-122"/>
            </a:endParaRPr>
          </a:p>
          <a:p>
            <a:pPr lvl="1">
              <a:lnSpc>
                <a:spcPct val="150000"/>
              </a:lnSpc>
              <a:buFont typeface="Wingdings" panose="05000000000000000000" pitchFamily="2" charset="2"/>
              <a:buChar char="ü"/>
            </a:pPr>
            <a:r>
              <a:rPr lang="zh-CN" altLang="en-US" sz="2400" dirty="0">
                <a:latin typeface="微软雅黑 Light" panose="020B0502040204020203" pitchFamily="34" charset="-122"/>
                <a:ea typeface="微软雅黑 Light" panose="020B0502040204020203" pitchFamily="34" charset="-122"/>
              </a:rPr>
              <a:t>对项目的问题、风险和结果</a:t>
            </a:r>
            <a:r>
              <a:rPr lang="zh-CN" altLang="en-US" sz="2400" b="1" dirty="0">
                <a:latin typeface="微软雅黑 Light" panose="020B0502040204020203" pitchFamily="34" charset="-122"/>
                <a:ea typeface="微软雅黑 Light" panose="020B0502040204020203" pitchFamily="34" charset="-122"/>
              </a:rPr>
              <a:t>负责</a:t>
            </a:r>
            <a:endParaRPr lang="en-US" altLang="zh-CN" sz="2400" b="1" dirty="0">
              <a:latin typeface="微软雅黑 Light" panose="020B0502040204020203" pitchFamily="34" charset="-122"/>
              <a:ea typeface="微软雅黑 Light" panose="020B0502040204020203" pitchFamily="34" charset="-122"/>
            </a:endParaRPr>
          </a:p>
          <a:p>
            <a:pPr lvl="1">
              <a:lnSpc>
                <a:spcPct val="150000"/>
              </a:lnSpc>
              <a:buFont typeface="Wingdings" panose="05000000000000000000" pitchFamily="2" charset="2"/>
              <a:buChar char="ü"/>
            </a:pPr>
            <a:r>
              <a:rPr lang="zh-CN" altLang="en-US" sz="2400" dirty="0">
                <a:latin typeface="微软雅黑 Light" panose="020B0502040204020203" pitchFamily="34" charset="-122"/>
                <a:ea typeface="微软雅黑 Light" panose="020B0502040204020203" pitchFamily="34" charset="-122"/>
              </a:rPr>
              <a:t>对项目中的人和事情</a:t>
            </a:r>
            <a:r>
              <a:rPr lang="zh-CN" altLang="en-US" sz="2400" b="1" dirty="0">
                <a:latin typeface="微软雅黑 Light" panose="020B0502040204020203" pitchFamily="34" charset="-122"/>
                <a:ea typeface="微软雅黑 Light" panose="020B0502040204020203" pitchFamily="34" charset="-122"/>
              </a:rPr>
              <a:t>负责</a:t>
            </a:r>
            <a:endParaRPr lang="en-US" altLang="zh-CN" sz="2400" b="1" dirty="0">
              <a:latin typeface="微软雅黑 Light" panose="020B0502040204020203" pitchFamily="34" charset="-122"/>
              <a:ea typeface="微软雅黑 Light" panose="020B0502040204020203" pitchFamily="34" charset="-122"/>
            </a:endParaRPr>
          </a:p>
          <a:p>
            <a:pPr lvl="1">
              <a:lnSpc>
                <a:spcPct val="150000"/>
              </a:lnSpc>
            </a:pPr>
            <a:r>
              <a:rPr lang="en-US" altLang="zh-CN" sz="2400" b="1" dirty="0">
                <a:latin typeface="微软雅黑 Light" panose="020B0502040204020203" pitchFamily="34" charset="-122"/>
                <a:ea typeface="微软雅黑 Light" panose="020B0502040204020203" pitchFamily="34" charset="-122"/>
              </a:rPr>
              <a:t>……</a:t>
            </a:r>
            <a:r>
              <a:rPr lang="zh-CN" altLang="en-US" sz="2400" b="1" dirty="0">
                <a:latin typeface="微软雅黑 Light" panose="020B0502040204020203" pitchFamily="34" charset="-122"/>
                <a:ea typeface="微软雅黑 Light" panose="020B0502040204020203" pitchFamily="34" charset="-122"/>
              </a:rPr>
              <a:t>负责</a:t>
            </a:r>
            <a:endParaRPr lang="en-US" altLang="zh-CN" sz="2400" b="1" dirty="0">
              <a:latin typeface="微软雅黑 Light" panose="020B0502040204020203" pitchFamily="34" charset="-122"/>
              <a:ea typeface="微软雅黑 Light" panose="020B0502040204020203" pitchFamily="34" charset="-122"/>
            </a:endParaRPr>
          </a:p>
          <a:p>
            <a:pPr lvl="1">
              <a:lnSpc>
                <a:spcPct val="150000"/>
              </a:lnSpc>
            </a:pPr>
            <a:endParaRPr lang="zh-CN" altLang="en-US" sz="2400" b="1" dirty="0">
              <a:latin typeface="微软雅黑 Light" panose="020B0502040204020203" pitchFamily="34" charset="-122"/>
              <a:ea typeface="微软雅黑 Light" panose="020B0502040204020203" pitchFamily="34" charset="-122"/>
            </a:endParaRPr>
          </a:p>
          <a:p>
            <a:pPr>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 两个关键要素：</a:t>
            </a:r>
            <a:endParaRPr lang="en-US" altLang="zh-CN" sz="24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zh-CN" altLang="en-US" sz="2400" dirty="0">
                <a:latin typeface="微软雅黑 Light" panose="020B0502040204020203" pitchFamily="34" charset="-122"/>
                <a:ea typeface="微软雅黑 Light" panose="020B0502040204020203" pitchFamily="34" charset="-122"/>
              </a:rPr>
              <a:t>工作的内容：负责</a:t>
            </a:r>
            <a:endParaRPr lang="en-US" altLang="zh-CN" sz="2400" dirty="0">
              <a:latin typeface="微软雅黑 Light" panose="020B0502040204020203" pitchFamily="34" charset="-122"/>
              <a:ea typeface="微软雅黑 Light" panose="020B0502040204020203" pitchFamily="34" charset="-122"/>
            </a:endParaRPr>
          </a:p>
          <a:p>
            <a:pPr lvl="1">
              <a:lnSpc>
                <a:spcPct val="150000"/>
              </a:lnSpc>
              <a:buFont typeface="Wingdings" panose="05000000000000000000" pitchFamily="2" charset="2"/>
              <a:buChar char="ü"/>
            </a:pPr>
            <a:r>
              <a:rPr lang="zh-CN" altLang="en-US" sz="2400" dirty="0">
                <a:latin typeface="微软雅黑 Light" panose="020B0502040204020203" pitchFamily="34" charset="-122"/>
                <a:ea typeface="微软雅黑 Light" panose="020B0502040204020203" pitchFamily="34" charset="-122"/>
              </a:rPr>
              <a:t>工作的对象：项目</a:t>
            </a:r>
            <a:endParaRPr lang="en-US" altLang="zh-CN" sz="2400" dirty="0">
              <a:latin typeface="微软雅黑 Light" panose="020B0502040204020203" pitchFamily="34" charset="-122"/>
              <a:ea typeface="微软雅黑 Light" panose="020B0502040204020203" pitchFamily="34" charset="-122"/>
            </a:endParaRPr>
          </a:p>
          <a:p>
            <a:pPr lvl="1">
              <a:lnSpc>
                <a:spcPct val="150000"/>
              </a:lnSpc>
              <a:buFont typeface="Wingdings" panose="05000000000000000000" pitchFamily="2" charset="2"/>
              <a:buChar char="ü"/>
            </a:pPr>
            <a:r>
              <a:rPr lang="zh-CN" altLang="en-US" sz="2400" dirty="0">
                <a:latin typeface="微软雅黑 Light" panose="020B0502040204020203" pitchFamily="34" charset="-122"/>
                <a:ea typeface="微软雅黑 Light" panose="020B0502040204020203" pitchFamily="34" charset="-122"/>
              </a:rPr>
              <a:t>最关键的因素：人（关系）</a:t>
            </a:r>
            <a:endParaRPr lang="en-US" altLang="zh-CN" sz="2400" dirty="0">
              <a:latin typeface="微软雅黑 Light" panose="020B0502040204020203" pitchFamily="34" charset="-122"/>
              <a:ea typeface="微软雅黑 Light" panose="020B0502040204020203" pitchFamily="34" charset="-122"/>
            </a:endParaRPr>
          </a:p>
        </p:txBody>
      </p:sp>
      <p:sp>
        <p:nvSpPr>
          <p:cNvPr id="7" name="矩形 6"/>
          <p:cNvSpPr/>
          <p:nvPr/>
        </p:nvSpPr>
        <p:spPr>
          <a:xfrm>
            <a:off x="5395495" y="3138711"/>
            <a:ext cx="6593305" cy="1754326"/>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zh-CN" altLang="en-US"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微软雅黑 Light" panose="020B0502040204020203" pitchFamily="34" charset="-122"/>
                <a:ea typeface="微软雅黑 Light" panose="020B0502040204020203" pitchFamily="34" charset="-122"/>
              </a:rPr>
              <a:t>核心定义：</a:t>
            </a:r>
            <a:endParaRPr lang="en-US" altLang="zh-CN"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微软雅黑 Light" panose="020B0502040204020203" pitchFamily="34" charset="-122"/>
              <a:ea typeface="微软雅黑 Light" panose="020B0502040204020203" pitchFamily="34" charset="-122"/>
            </a:endParaRPr>
          </a:p>
          <a:p>
            <a:pPr algn="ctr"/>
            <a:r>
              <a:rPr lang="zh-CN" altLang="en-US"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微软雅黑 Light" panose="020B0502040204020203" pitchFamily="34" charset="-122"/>
                <a:ea typeface="微软雅黑 Light" panose="020B0502040204020203" pitchFamily="34" charset="-122"/>
              </a:rPr>
              <a:t>对项目结果负责的人</a:t>
            </a:r>
            <a:endParaRPr lang="zh-CN" altLang="en-US"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微软雅黑 Light" panose="020B0502040204020203" pitchFamily="34" charset="-122"/>
              <a:ea typeface="微软雅黑 Light" panose="020B0502040204020203" pitchFamily="34" charset="-122"/>
            </a:endParaRPr>
          </a:p>
        </p:txBody>
      </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项目经理（项目负责人）的授权</a:t>
            </a:r>
            <a:endParaRPr lang="zh-CN" altLang="zh-CN" sz="2400" dirty="0">
              <a:latin typeface="微软雅黑" panose="020B0503020204020204" pitchFamily="34" charset="-122"/>
              <a:ea typeface="微软雅黑" panose="020B0503020204020204" pitchFamily="34" charset="-122"/>
            </a:endParaRPr>
          </a:p>
        </p:txBody>
      </p:sp>
      <p:sp>
        <p:nvSpPr>
          <p:cNvPr id="6" name="Rectangle 3"/>
          <p:cNvSpPr txBox="1">
            <a:spLocks noChangeArrowheads="1"/>
          </p:cNvSpPr>
          <p:nvPr/>
        </p:nvSpPr>
        <p:spPr bwMode="auto">
          <a:xfrm>
            <a:off x="1063039" y="3193047"/>
            <a:ext cx="8286750"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1" eaLnBrk="1" hangingPunct="1">
              <a:lnSpc>
                <a:spcPct val="150000"/>
              </a:lnSpc>
              <a:spcBef>
                <a:spcPct val="20000"/>
              </a:spcBef>
              <a:buFont typeface="Wingdings" panose="05000000000000000000" pitchFamily="2" charset="2"/>
              <a:buChar char="n"/>
            </a:pPr>
            <a:endParaRPr lang="zh-CN" altLang="en-US" dirty="0">
              <a:latin typeface="微软雅黑" panose="020B0503020204020204" pitchFamily="34" charset="-122"/>
              <a:ea typeface="微软雅黑" panose="020B0503020204020204" pitchFamily="34" charset="-122"/>
            </a:endParaRPr>
          </a:p>
        </p:txBody>
      </p:sp>
      <p:sp>
        <p:nvSpPr>
          <p:cNvPr id="8" name="Rectangle 3"/>
          <p:cNvSpPr txBox="1">
            <a:spLocks noChangeArrowheads="1"/>
          </p:cNvSpPr>
          <p:nvPr/>
        </p:nvSpPr>
        <p:spPr bwMode="auto">
          <a:xfrm>
            <a:off x="364916" y="1128304"/>
            <a:ext cx="11137273"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ts val="2400"/>
              </a:lnSpc>
              <a:spcBef>
                <a:spcPct val="20000"/>
              </a:spcBef>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 谁来做项目经理（项目负责人）？</a:t>
            </a:r>
            <a:endParaRPr lang="zh-CN" altLang="en-US" sz="2000" dirty="0">
              <a:latin typeface="微软雅黑" panose="020B0503020204020204" pitchFamily="34" charset="-122"/>
              <a:ea typeface="微软雅黑" panose="020B0503020204020204" pitchFamily="34" charset="-122"/>
            </a:endParaRPr>
          </a:p>
          <a:p>
            <a:pPr lvl="1" eaLnBrk="1" hangingPunct="1">
              <a:lnSpc>
                <a:spcPts val="2400"/>
              </a:lnSpc>
              <a:spcBef>
                <a:spcPct val="20000"/>
              </a:spcBef>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一般采取指派方式，由领导指派某个具备项目管理能力的人进行项目管理</a:t>
            </a:r>
            <a:endParaRPr lang="en-US" altLang="zh-CN" sz="1600" dirty="0">
              <a:latin typeface="微软雅黑" panose="020B0503020204020204" pitchFamily="34" charset="-122"/>
              <a:ea typeface="微软雅黑" panose="020B0503020204020204" pitchFamily="34" charset="-122"/>
            </a:endParaRPr>
          </a:p>
          <a:p>
            <a:pPr lvl="1" eaLnBrk="1" hangingPunct="1">
              <a:lnSpc>
                <a:spcPts val="2400"/>
              </a:lnSpc>
              <a:spcBef>
                <a:spcPct val="20000"/>
              </a:spcBef>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项目管理有时候不是一个明确的管理职级</a:t>
            </a:r>
            <a:r>
              <a:rPr lang="en-US" altLang="zh-CN" sz="1600" dirty="0">
                <a:latin typeface="微软雅黑" panose="020B0503020204020204" pitchFamily="34" charset="-122"/>
                <a:ea typeface="微软雅黑" panose="020B0503020204020204" pitchFamily="34" charset="-122"/>
              </a:rPr>
              <a:t>Title</a:t>
            </a:r>
            <a:r>
              <a:rPr lang="zh-CN" altLang="en-US" sz="1600" dirty="0">
                <a:latin typeface="微软雅黑" panose="020B0503020204020204" pitchFamily="34" charset="-122"/>
                <a:ea typeface="微软雅黑" panose="020B0503020204020204" pitchFamily="34" charset="-122"/>
              </a:rPr>
              <a:t>，更多是一种工作需要的工作角色</a:t>
            </a:r>
            <a:endParaRPr lang="en-US" altLang="zh-CN" sz="1600" dirty="0">
              <a:latin typeface="微软雅黑" panose="020B0503020204020204" pitchFamily="34" charset="-122"/>
              <a:ea typeface="微软雅黑" panose="020B0503020204020204" pitchFamily="34" charset="-122"/>
            </a:endParaRPr>
          </a:p>
          <a:p>
            <a:pPr lvl="1" eaLnBrk="1" hangingPunct="1">
              <a:lnSpc>
                <a:spcPts val="2400"/>
              </a:lnSpc>
              <a:spcBef>
                <a:spcPct val="20000"/>
              </a:spcBef>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nSpc>
                <a:spcPts val="2400"/>
              </a:lnSpc>
              <a:spcBef>
                <a:spcPct val="20000"/>
              </a:spcBef>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 为什么要做项目经理（项目负责人）？</a:t>
            </a:r>
            <a:endParaRPr lang="en-US" altLang="zh-CN" sz="2000" dirty="0">
              <a:latin typeface="微软雅黑" panose="020B0503020204020204" pitchFamily="34" charset="-122"/>
              <a:ea typeface="微软雅黑" panose="020B0503020204020204" pitchFamily="34" charset="-122"/>
            </a:endParaRPr>
          </a:p>
          <a:p>
            <a:pPr lvl="1">
              <a:lnSpc>
                <a:spcPts val="2400"/>
              </a:lnSpc>
              <a:spcBef>
                <a:spcPct val="20000"/>
              </a:spcBef>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项目管理能力是当</a:t>
            </a:r>
            <a:r>
              <a:rPr lang="en-US" altLang="zh-CN" sz="1600" dirty="0">
                <a:latin typeface="微软雅黑" panose="020B0503020204020204" pitchFamily="34" charset="-122"/>
                <a:ea typeface="微软雅黑" panose="020B0503020204020204" pitchFamily="34" charset="-122"/>
              </a:rPr>
              <a:t>Leader</a:t>
            </a:r>
            <a:r>
              <a:rPr lang="zh-CN" altLang="en-US" sz="1600" dirty="0">
                <a:latin typeface="微软雅黑" panose="020B0503020204020204" pitchFamily="34" charset="-122"/>
                <a:ea typeface="微软雅黑" panose="020B0503020204020204" pitchFamily="34" charset="-122"/>
              </a:rPr>
              <a:t>或带领团队的基本技能之一</a:t>
            </a:r>
            <a:endParaRPr lang="en-US" altLang="zh-CN" sz="1600" dirty="0">
              <a:latin typeface="微软雅黑" panose="020B0503020204020204" pitchFamily="34" charset="-122"/>
              <a:ea typeface="微软雅黑" panose="020B0503020204020204" pitchFamily="34" charset="-122"/>
            </a:endParaRPr>
          </a:p>
          <a:p>
            <a:pPr lvl="1">
              <a:lnSpc>
                <a:spcPts val="2400"/>
              </a:lnSpc>
              <a:spcBef>
                <a:spcPct val="2000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 项目管不好的人是无法未来成长为一个合格</a:t>
            </a:r>
            <a:r>
              <a:rPr lang="en-US" altLang="zh-CN" sz="1600" dirty="0">
                <a:latin typeface="微软雅黑" panose="020B0503020204020204" pitchFamily="34" charset="-122"/>
                <a:ea typeface="微软雅黑" panose="020B0503020204020204" pitchFamily="34" charset="-122"/>
              </a:rPr>
              <a:t>Leader</a:t>
            </a:r>
            <a:endParaRPr lang="en-US" altLang="zh-CN" sz="1600" dirty="0">
              <a:latin typeface="微软雅黑" panose="020B0503020204020204" pitchFamily="34" charset="-122"/>
              <a:ea typeface="微软雅黑" panose="020B0503020204020204" pitchFamily="34" charset="-122"/>
            </a:endParaRPr>
          </a:p>
          <a:p>
            <a:pPr lvl="1">
              <a:lnSpc>
                <a:spcPts val="2400"/>
              </a:lnSpc>
              <a:spcBef>
                <a:spcPct val="20000"/>
              </a:spcBef>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一个项目都管不好的</a:t>
            </a:r>
            <a:r>
              <a:rPr lang="en-US" altLang="zh-CN" sz="1600" dirty="0">
                <a:latin typeface="微软雅黑" panose="020B0503020204020204" pitchFamily="34" charset="-122"/>
                <a:ea typeface="微软雅黑" panose="020B0503020204020204" pitchFamily="34" charset="-122"/>
              </a:rPr>
              <a:t>Leader</a:t>
            </a:r>
            <a:r>
              <a:rPr lang="zh-CN" altLang="en-US" sz="1600" dirty="0">
                <a:latin typeface="微软雅黑" panose="020B0503020204020204" pitchFamily="34" charset="-122"/>
                <a:ea typeface="微软雅黑" panose="020B0503020204020204" pitchFamily="34" charset="-122"/>
              </a:rPr>
              <a:t>不是好</a:t>
            </a:r>
            <a:r>
              <a:rPr lang="en-US" altLang="zh-CN" sz="1600" dirty="0">
                <a:latin typeface="微软雅黑" panose="020B0503020204020204" pitchFamily="34" charset="-122"/>
                <a:ea typeface="微软雅黑" panose="020B0503020204020204" pitchFamily="34" charset="-122"/>
              </a:rPr>
              <a:t>Leader</a:t>
            </a:r>
            <a:endParaRPr lang="en-US" altLang="zh-CN" sz="1600" dirty="0">
              <a:latin typeface="微软雅黑" panose="020B0503020204020204" pitchFamily="34" charset="-122"/>
              <a:ea typeface="微软雅黑" panose="020B0503020204020204" pitchFamily="34" charset="-122"/>
            </a:endParaRPr>
          </a:p>
          <a:p>
            <a:pPr lvl="1">
              <a:lnSpc>
                <a:spcPts val="2400"/>
              </a:lnSpc>
              <a:spcBef>
                <a:spcPct val="20000"/>
              </a:spcBef>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eaLnBrk="1" hangingPunct="1">
              <a:lnSpc>
                <a:spcPts val="2400"/>
              </a:lnSpc>
              <a:spcBef>
                <a:spcPct val="20000"/>
              </a:spcBef>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 软件（互联网）产品谁当项目经理？</a:t>
            </a:r>
            <a:endParaRPr lang="zh-CN" altLang="en-US" sz="2000" dirty="0">
              <a:latin typeface="微软雅黑" panose="020B0503020204020204" pitchFamily="34" charset="-122"/>
              <a:ea typeface="微软雅黑" panose="020B0503020204020204" pitchFamily="34" charset="-122"/>
            </a:endParaRPr>
          </a:p>
          <a:p>
            <a:pPr lvl="1" eaLnBrk="1" hangingPunct="1">
              <a:lnSpc>
                <a:spcPts val="2400"/>
              </a:lnSpc>
              <a:spcBef>
                <a:spcPct val="2000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 没有明确要求；一般产品主导类项目由产品经理担任项目经理；技术主导业务由技术人员担任项目经理</a:t>
            </a:r>
            <a:endParaRPr lang="en-US" altLang="zh-CN" sz="1600" dirty="0">
              <a:latin typeface="微软雅黑" panose="020B0503020204020204" pitchFamily="34" charset="-122"/>
              <a:ea typeface="微软雅黑" panose="020B0503020204020204" pitchFamily="34" charset="-122"/>
            </a:endParaRPr>
          </a:p>
          <a:p>
            <a:pPr lvl="1" eaLnBrk="1" hangingPunct="1">
              <a:lnSpc>
                <a:spcPts val="2400"/>
              </a:lnSpc>
              <a:spcBef>
                <a:spcPct val="20000"/>
              </a:spcBef>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一般项目经理都是项目中间端人员担任，因为承前启后的角色需要（比如后端研发、比如产品经理等）</a:t>
            </a:r>
            <a:endParaRPr lang="en-US" altLang="zh-CN" sz="1600" dirty="0">
              <a:latin typeface="微软雅黑" panose="020B0503020204020204" pitchFamily="34" charset="-122"/>
              <a:ea typeface="微软雅黑" panose="020B0503020204020204" pitchFamily="34" charset="-122"/>
            </a:endParaRPr>
          </a:p>
          <a:p>
            <a:pPr lvl="1" eaLnBrk="1" hangingPunct="1">
              <a:lnSpc>
                <a:spcPts val="2400"/>
              </a:lnSpc>
              <a:spcBef>
                <a:spcPct val="20000"/>
              </a:spcBef>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各个公司或者团队需求不同，也有团队专门招聘项目管理人员负责管理项目</a:t>
            </a:r>
            <a:endParaRPr lang="en-US" altLang="zh-CN" sz="1600" dirty="0">
              <a:latin typeface="微软雅黑" panose="020B0503020204020204" pitchFamily="34" charset="-122"/>
              <a:ea typeface="微软雅黑" panose="020B0503020204020204" pitchFamily="34" charset="-122"/>
            </a:endParaRPr>
          </a:p>
          <a:p>
            <a:pPr lvl="1" eaLnBrk="1" hangingPunct="1">
              <a:spcBef>
                <a:spcPct val="20000"/>
              </a:spcBef>
              <a:buFont typeface="Arial" panose="020B0604020202020204" pitchFamily="34" charset="0"/>
              <a:buChar char="–"/>
            </a:pP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192000" cy="6858000"/>
          </a:xfrm>
          <a:prstGeom prst="rect">
            <a:avLst/>
          </a:prstGeom>
          <a:solidFill>
            <a:schemeClr val="accent5"/>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solidFill>
                  <a:schemeClr val="bg1"/>
                </a:solidFill>
                <a:latin typeface="微软雅黑" panose="020B0503020204020204" pitchFamily="34" charset="-122"/>
                <a:ea typeface="微软雅黑" panose="020B0503020204020204" pitchFamily="34" charset="-122"/>
              </a:rPr>
              <a:t>项目经理能力模型</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项目经理内在区别</a:t>
            </a:r>
            <a:endParaRPr lang="zh-CN" altLang="zh-CN" sz="2400" dirty="0">
              <a:latin typeface="微软雅黑" panose="020B0503020204020204" pitchFamily="34" charset="-122"/>
              <a:ea typeface="微软雅黑" panose="020B0503020204020204" pitchFamily="34" charset="-122"/>
            </a:endParaRPr>
          </a:p>
        </p:txBody>
      </p:sp>
      <p:sp>
        <p:nvSpPr>
          <p:cNvPr id="4" name="矩形 3"/>
          <p:cNvSpPr>
            <a:spLocks noGrp="1"/>
          </p:cNvSpPr>
          <p:nvPr/>
        </p:nvSpPr>
        <p:spPr>
          <a:xfrm>
            <a:off x="290829" y="1224392"/>
            <a:ext cx="8077200" cy="615103"/>
          </a:xfrm>
          <a:prstGeom prst="rect">
            <a:avLst/>
          </a:prstGeom>
          <a:noFill/>
          <a:ln w="9525">
            <a:noFill/>
          </a:ln>
        </p:spPr>
        <p:txBody>
          <a:bodyPr vert="horz" wrap="square" anchor="t"/>
          <a:lstStyle>
            <a:lvl1pPr marL="342900" lvl="0" indent="-342900" algn="l" defTabSz="0" eaLnBrk="0" fontAlgn="base" latinLnBrk="0" hangingPunct="0">
              <a:lnSpc>
                <a:spcPct val="100000"/>
              </a:lnSpc>
              <a:spcBef>
                <a:spcPct val="20000"/>
              </a:spcBef>
              <a:spcAft>
                <a:spcPct val="0"/>
              </a:spcAft>
              <a:buChar char="•"/>
              <a:defRPr sz="28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marL="742950" lvl="1" indent="-285750" algn="l" defTabSz="0" eaLnBrk="0" fontAlgn="base" latinLnBrk="0" hangingPunct="0">
              <a:lnSpc>
                <a:spcPct val="100000"/>
              </a:lnSpc>
              <a:spcBef>
                <a:spcPct val="20000"/>
              </a:spcBef>
              <a:spcAft>
                <a:spcPct val="0"/>
              </a:spcAft>
              <a:buChar char="–"/>
              <a:defRPr sz="24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5pPr>
          </a:lstStyle>
          <a:p>
            <a:pPr marL="878205" lvl="1" indent="-342900">
              <a:lnSpc>
                <a:spcPct val="120000"/>
              </a:lnSpc>
              <a:buSzPct val="100000"/>
              <a:buNone/>
            </a:pPr>
            <a:r>
              <a:rPr lang="zh-CN" altLang="en-US" sz="2000" dirty="0"/>
              <a:t>项目经理（项目负责人）与普通业务执行伙伴的内在区别</a:t>
            </a:r>
            <a:endParaRPr lang="zh-CN" altLang="en-US" sz="2400" b="1" dirty="0"/>
          </a:p>
        </p:txBody>
      </p:sp>
      <p:sp>
        <p:nvSpPr>
          <p:cNvPr id="14" name="圆角矩形 13"/>
          <p:cNvSpPr/>
          <p:nvPr/>
        </p:nvSpPr>
        <p:spPr>
          <a:xfrm>
            <a:off x="858252" y="2291223"/>
            <a:ext cx="2399199" cy="74069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只关注事</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5" name="圆角矩形 14"/>
          <p:cNvSpPr/>
          <p:nvPr/>
        </p:nvSpPr>
        <p:spPr>
          <a:xfrm>
            <a:off x="4466821" y="2291223"/>
            <a:ext cx="2399199" cy="740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也关注人</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6" name="圆角矩形 15"/>
          <p:cNvSpPr/>
          <p:nvPr/>
        </p:nvSpPr>
        <p:spPr>
          <a:xfrm>
            <a:off x="858252" y="3438274"/>
            <a:ext cx="2399199" cy="74069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只关注自己</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7" name="圆角矩形 16"/>
          <p:cNvSpPr/>
          <p:nvPr/>
        </p:nvSpPr>
        <p:spPr>
          <a:xfrm>
            <a:off x="4466821" y="3446880"/>
            <a:ext cx="2399199" cy="74069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也关注他人</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8" name="圆角矩形 17"/>
          <p:cNvSpPr/>
          <p:nvPr/>
        </p:nvSpPr>
        <p:spPr>
          <a:xfrm>
            <a:off x="858252" y="4535506"/>
            <a:ext cx="2399199" cy="740694"/>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只为自己负责</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9" name="圆角矩形 18"/>
          <p:cNvSpPr/>
          <p:nvPr/>
        </p:nvSpPr>
        <p:spPr>
          <a:xfrm>
            <a:off x="4466821" y="4535506"/>
            <a:ext cx="2399199" cy="74069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也为他人负责</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23" name="虚尾箭头 22"/>
          <p:cNvSpPr/>
          <p:nvPr/>
        </p:nvSpPr>
        <p:spPr>
          <a:xfrm>
            <a:off x="3463663" y="2371433"/>
            <a:ext cx="840969" cy="55357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sp>
        <p:nvSpPr>
          <p:cNvPr id="24" name="虚尾箭头 23"/>
          <p:cNvSpPr/>
          <p:nvPr/>
        </p:nvSpPr>
        <p:spPr>
          <a:xfrm>
            <a:off x="3463663" y="4657433"/>
            <a:ext cx="840969" cy="55357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sp>
        <p:nvSpPr>
          <p:cNvPr id="25" name="虚尾箭头 24"/>
          <p:cNvSpPr/>
          <p:nvPr/>
        </p:nvSpPr>
        <p:spPr>
          <a:xfrm>
            <a:off x="3463663" y="3555875"/>
            <a:ext cx="840969" cy="55357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sp>
        <p:nvSpPr>
          <p:cNvPr id="26" name="右箭头标注 25"/>
          <p:cNvSpPr/>
          <p:nvPr/>
        </p:nvSpPr>
        <p:spPr>
          <a:xfrm>
            <a:off x="7224295" y="2371433"/>
            <a:ext cx="315494" cy="2973137"/>
          </a:xfrm>
          <a:prstGeom prst="rightArrowCallout">
            <a:avLst>
              <a:gd name="adj1" fmla="val 12235"/>
              <a:gd name="adj2" fmla="val 26695"/>
              <a:gd name="adj3" fmla="val 25000"/>
              <a:gd name="adj4" fmla="val 6497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sp>
        <p:nvSpPr>
          <p:cNvPr id="29" name="流程图: 准备 28"/>
          <p:cNvSpPr/>
          <p:nvPr/>
        </p:nvSpPr>
        <p:spPr>
          <a:xfrm>
            <a:off x="7940842" y="2641600"/>
            <a:ext cx="3689684" cy="2451768"/>
          </a:xfrm>
          <a:prstGeom prst="flowChartPreparati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200" dirty="0">
                <a:solidFill>
                  <a:schemeClr val="bg1"/>
                </a:solidFill>
                <a:latin typeface="微软雅黑 Light" panose="020B0502040204020203" pitchFamily="34" charset="-122"/>
                <a:ea typeface="微软雅黑 Light" panose="020B0502040204020203" pitchFamily="34" charset="-122"/>
              </a:rPr>
              <a:t>一个合格的项目管理者心态转变</a:t>
            </a:r>
            <a:endParaRPr lang="zh-CN" altLang="en-US" sz="22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一个管理者具备的通用能力</a:t>
            </a:r>
            <a:endParaRPr lang="zh-CN" altLang="zh-CN" sz="2400" dirty="0">
              <a:latin typeface="微软雅黑" panose="020B0503020204020204" pitchFamily="34" charset="-122"/>
              <a:ea typeface="微软雅黑" panose="020B0503020204020204" pitchFamily="34" charset="-122"/>
            </a:endParaRPr>
          </a:p>
        </p:txBody>
      </p:sp>
      <p:sp>
        <p:nvSpPr>
          <p:cNvPr id="4" name="矩形 3"/>
          <p:cNvSpPr>
            <a:spLocks noGrp="1"/>
          </p:cNvSpPr>
          <p:nvPr/>
        </p:nvSpPr>
        <p:spPr>
          <a:xfrm>
            <a:off x="290828" y="1326146"/>
            <a:ext cx="7677380" cy="4668099"/>
          </a:xfrm>
          <a:prstGeom prst="rect">
            <a:avLst/>
          </a:prstGeom>
          <a:noFill/>
          <a:ln w="9525">
            <a:noFill/>
          </a:ln>
        </p:spPr>
        <p:txBody>
          <a:bodyPr vert="horz" wrap="square" anchor="t"/>
          <a:lstStyle>
            <a:lvl1pPr marL="342900" lvl="0" indent="-342900" algn="l" defTabSz="0" eaLnBrk="0" fontAlgn="base" latinLnBrk="0" hangingPunct="0">
              <a:lnSpc>
                <a:spcPct val="100000"/>
              </a:lnSpc>
              <a:spcBef>
                <a:spcPct val="20000"/>
              </a:spcBef>
              <a:spcAft>
                <a:spcPct val="0"/>
              </a:spcAft>
              <a:buChar char="•"/>
              <a:defRPr sz="28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marL="742950" lvl="1" indent="-285750" algn="l" defTabSz="0" eaLnBrk="0" fontAlgn="base" latinLnBrk="0" hangingPunct="0">
              <a:lnSpc>
                <a:spcPct val="100000"/>
              </a:lnSpc>
              <a:spcBef>
                <a:spcPct val="20000"/>
              </a:spcBef>
              <a:spcAft>
                <a:spcPct val="0"/>
              </a:spcAft>
              <a:buChar char="–"/>
              <a:defRPr sz="24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5pPr>
          </a:lstStyle>
          <a:p>
            <a:pPr eaLnBrk="1" hangingPunct="1">
              <a:lnSpc>
                <a:spcPct val="150000"/>
              </a:lnSpc>
            </a:pPr>
            <a:r>
              <a:rPr lang="zh-CN" altLang="en-US" sz="1800" b="1" dirty="0">
                <a:latin typeface="微软雅黑" panose="020B0503020204020204" pitchFamily="34" charset="-122"/>
              </a:rPr>
              <a:t>领导号召能力</a:t>
            </a:r>
            <a:r>
              <a:rPr lang="zh-CN" altLang="en-US" sz="1800" dirty="0">
                <a:latin typeface="微软雅黑" panose="020B0503020204020204" pitchFamily="34" charset="-122"/>
              </a:rPr>
              <a:t>：</a:t>
            </a:r>
            <a:r>
              <a:rPr lang="zh-CN" altLang="en-US" sz="1400" dirty="0">
                <a:latin typeface="微软雅黑" panose="020B0503020204020204" pitchFamily="34" charset="-122"/>
              </a:rPr>
              <a:t>领导他人能力，号召影响他人能力，能够组建团队，团结力量</a:t>
            </a:r>
            <a:endParaRPr lang="en-US" altLang="zh-CN" sz="1400" dirty="0">
              <a:latin typeface="微软雅黑" panose="020B0503020204020204" pitchFamily="34" charset="-122"/>
            </a:endParaRPr>
          </a:p>
          <a:p>
            <a:pPr eaLnBrk="1" hangingPunct="1">
              <a:lnSpc>
                <a:spcPct val="150000"/>
              </a:lnSpc>
            </a:pPr>
            <a:r>
              <a:rPr lang="zh-CN" altLang="en-US" sz="1800" b="1" dirty="0">
                <a:latin typeface="微软雅黑" panose="020B0503020204020204" pitchFamily="34" charset="-122"/>
              </a:rPr>
              <a:t>分析判断能力</a:t>
            </a:r>
            <a:r>
              <a:rPr lang="zh-CN" altLang="en-US" sz="1800" dirty="0">
                <a:latin typeface="微软雅黑" panose="020B0503020204020204" pitchFamily="34" charset="-122"/>
              </a:rPr>
              <a:t>：</a:t>
            </a:r>
            <a:r>
              <a:rPr lang="zh-CN" altLang="en-US" sz="1400" dirty="0">
                <a:latin typeface="微软雅黑" panose="020B0503020204020204" pitchFamily="34" charset="-122"/>
              </a:rPr>
              <a:t>弄清领导目标或组织目标；分析问题和局势，有效的分析判断进行决策</a:t>
            </a:r>
            <a:endParaRPr lang="en-US" altLang="zh-CN" sz="1400" dirty="0">
              <a:latin typeface="微软雅黑" panose="020B0503020204020204" pitchFamily="34" charset="-122"/>
            </a:endParaRPr>
          </a:p>
          <a:p>
            <a:pPr eaLnBrk="1" hangingPunct="1">
              <a:lnSpc>
                <a:spcPct val="150000"/>
              </a:lnSpc>
            </a:pPr>
            <a:r>
              <a:rPr lang="zh-CN" altLang="en-US" sz="1800" b="1" dirty="0">
                <a:latin typeface="微软雅黑" panose="020B0503020204020204" pitchFamily="34" charset="-122"/>
              </a:rPr>
              <a:t>计划安排能力</a:t>
            </a:r>
            <a:r>
              <a:rPr lang="zh-CN" altLang="en-US" sz="1800" dirty="0">
                <a:latin typeface="微软雅黑" panose="020B0503020204020204" pitchFamily="34" charset="-122"/>
              </a:rPr>
              <a:t>：</a:t>
            </a:r>
            <a:r>
              <a:rPr lang="zh-CN" altLang="en-US" sz="1400" dirty="0">
                <a:latin typeface="微软雅黑" panose="020B0503020204020204" pitchFamily="34" charset="-122"/>
              </a:rPr>
              <a:t>有计划、统筹、安排能力；包括工作的分配、协调、应急事件处理能力；</a:t>
            </a:r>
            <a:endParaRPr lang="en-US" altLang="zh-CN" sz="1400" dirty="0">
              <a:latin typeface="微软雅黑" panose="020B0503020204020204" pitchFamily="34" charset="-122"/>
            </a:endParaRPr>
          </a:p>
          <a:p>
            <a:pPr eaLnBrk="1" hangingPunct="1">
              <a:lnSpc>
                <a:spcPct val="150000"/>
              </a:lnSpc>
            </a:pPr>
            <a:r>
              <a:rPr lang="zh-CN" altLang="en-US" sz="1800" b="1" dirty="0">
                <a:latin typeface="微软雅黑" panose="020B0503020204020204" pitchFamily="34" charset="-122"/>
              </a:rPr>
              <a:t>管理培养能力</a:t>
            </a:r>
            <a:r>
              <a:rPr lang="zh-CN" altLang="en-US" sz="1800" dirty="0">
                <a:latin typeface="微软雅黑" panose="020B0503020204020204" pitchFamily="34" charset="-122"/>
              </a:rPr>
              <a:t>：</a:t>
            </a:r>
            <a:r>
              <a:rPr lang="zh-CN" altLang="en-US" sz="1400" dirty="0">
                <a:latin typeface="微软雅黑" panose="020B0503020204020204" pitchFamily="34" charset="-122"/>
              </a:rPr>
              <a:t>人能够管理团队，对团队的授权、人才的培养，团队组织架构，通过管</a:t>
            </a:r>
            <a:endParaRPr lang="en-US" altLang="zh-CN" sz="1400" dirty="0">
              <a:latin typeface="微软雅黑" panose="020B0503020204020204" pitchFamily="34" charset="-122"/>
            </a:endParaRPr>
          </a:p>
          <a:p>
            <a:pPr eaLnBrk="1" hangingPunct="1">
              <a:lnSpc>
                <a:spcPct val="150000"/>
              </a:lnSpc>
              <a:buNone/>
            </a:pPr>
            <a:r>
              <a:rPr lang="en-US" altLang="zh-CN" sz="1400" dirty="0">
                <a:latin typeface="微软雅黑" panose="020B0503020204020204" pitchFamily="34" charset="-122"/>
              </a:rPr>
              <a:t>                                      </a:t>
            </a:r>
            <a:r>
              <a:rPr lang="zh-CN" altLang="en-US" sz="1400" dirty="0">
                <a:latin typeface="微软雅黑" panose="020B0503020204020204" pitchFamily="34" charset="-122"/>
              </a:rPr>
              <a:t>理协同，达到工作目标</a:t>
            </a:r>
            <a:endParaRPr lang="en-US" altLang="zh-CN" sz="1400" dirty="0">
              <a:latin typeface="微软雅黑" panose="020B0503020204020204" pitchFamily="34" charset="-122"/>
            </a:endParaRPr>
          </a:p>
          <a:p>
            <a:pPr eaLnBrk="1" hangingPunct="1">
              <a:lnSpc>
                <a:spcPct val="150000"/>
              </a:lnSpc>
            </a:pPr>
            <a:r>
              <a:rPr lang="zh-CN" altLang="en-US" sz="1800" b="1" dirty="0">
                <a:latin typeface="微软雅黑" panose="020B0503020204020204" pitchFamily="34" charset="-122"/>
              </a:rPr>
              <a:t>沟通合作能力</a:t>
            </a:r>
            <a:r>
              <a:rPr lang="zh-CN" altLang="en-US" sz="1800" dirty="0">
                <a:latin typeface="微软雅黑" panose="020B0503020204020204" pitchFamily="34" charset="-122"/>
              </a:rPr>
              <a:t>：</a:t>
            </a:r>
            <a:r>
              <a:rPr lang="zh-CN" altLang="en-US" sz="1400" dirty="0">
                <a:latin typeface="微软雅黑" panose="020B0503020204020204" pitchFamily="34" charset="-122"/>
              </a:rPr>
              <a:t>擅长沟通交流，能够传达自己的思想，并且能够把思想内容通过写作、</a:t>
            </a:r>
            <a:endParaRPr lang="en-US" altLang="zh-CN" sz="1400" dirty="0">
              <a:latin typeface="微软雅黑" panose="020B0503020204020204" pitchFamily="34" charset="-122"/>
            </a:endParaRPr>
          </a:p>
          <a:p>
            <a:pPr eaLnBrk="1" hangingPunct="1">
              <a:lnSpc>
                <a:spcPct val="150000"/>
              </a:lnSpc>
              <a:buNone/>
            </a:pPr>
            <a:r>
              <a:rPr lang="en-US" altLang="zh-CN" sz="1400" dirty="0">
                <a:latin typeface="微软雅黑" panose="020B0503020204020204" pitchFamily="34" charset="-122"/>
              </a:rPr>
              <a:t>                                     </a:t>
            </a:r>
            <a:r>
              <a:rPr lang="zh-CN" altLang="en-US" sz="1400" dirty="0">
                <a:latin typeface="微软雅黑" panose="020B0503020204020204" pitchFamily="34" charset="-122"/>
              </a:rPr>
              <a:t>演讲、会议等方式表达出来；良好的合作能力能够联合资源，与其他组</a:t>
            </a:r>
            <a:endParaRPr lang="en-US" altLang="zh-CN" sz="1400" dirty="0">
              <a:latin typeface="微软雅黑" panose="020B0503020204020204" pitchFamily="34" charset="-122"/>
            </a:endParaRPr>
          </a:p>
          <a:p>
            <a:pPr eaLnBrk="1" hangingPunct="1">
              <a:lnSpc>
                <a:spcPct val="150000"/>
              </a:lnSpc>
              <a:buNone/>
            </a:pPr>
            <a:r>
              <a:rPr lang="en-US" altLang="zh-CN" sz="1400" dirty="0">
                <a:latin typeface="微软雅黑" panose="020B0503020204020204" pitchFamily="34" charset="-122"/>
              </a:rPr>
              <a:t>                                      </a:t>
            </a:r>
            <a:r>
              <a:rPr lang="zh-CN" altLang="en-US" sz="1400" dirty="0">
                <a:latin typeface="微软雅黑" panose="020B0503020204020204" pitchFamily="34" charset="-122"/>
              </a:rPr>
              <a:t>织或个人达到共同或者彼此目的；</a:t>
            </a:r>
            <a:endParaRPr lang="en-US" altLang="zh-CN" sz="1400" dirty="0">
              <a:latin typeface="微软雅黑" panose="020B0503020204020204" pitchFamily="34" charset="-122"/>
            </a:endParaRPr>
          </a:p>
          <a:p>
            <a:pPr eaLnBrk="1" hangingPunct="1">
              <a:lnSpc>
                <a:spcPct val="150000"/>
              </a:lnSpc>
            </a:pPr>
            <a:r>
              <a:rPr lang="zh-CN" altLang="en-US" sz="1800" b="1" dirty="0">
                <a:latin typeface="微软雅黑" panose="020B0503020204020204" pitchFamily="34" charset="-122"/>
              </a:rPr>
              <a:t>总结反思能力</a:t>
            </a:r>
            <a:r>
              <a:rPr lang="zh-CN" altLang="en-US" sz="1800" dirty="0">
                <a:latin typeface="微软雅黑" panose="020B0503020204020204" pitchFamily="34" charset="-122"/>
              </a:rPr>
              <a:t>：</a:t>
            </a:r>
            <a:r>
              <a:rPr lang="zh-CN" altLang="en-US" sz="1400" dirty="0">
                <a:latin typeface="微软雅黑" panose="020B0503020204020204" pitchFamily="34" charset="-122"/>
              </a:rPr>
              <a:t>工作中发现问题及时调整；对问题、方法、结果有深刻总结思考反思，</a:t>
            </a:r>
            <a:endParaRPr lang="en-US" altLang="zh-CN" sz="1400" dirty="0">
              <a:latin typeface="微软雅黑" panose="020B0503020204020204" pitchFamily="34" charset="-122"/>
            </a:endParaRPr>
          </a:p>
          <a:p>
            <a:pPr eaLnBrk="1" hangingPunct="1">
              <a:lnSpc>
                <a:spcPct val="150000"/>
              </a:lnSpc>
              <a:buNone/>
            </a:pPr>
            <a:r>
              <a:rPr lang="en-US" altLang="zh-CN" sz="1400" dirty="0">
                <a:latin typeface="微软雅黑" panose="020B0503020204020204" pitchFamily="34" charset="-122"/>
              </a:rPr>
              <a:t>                                     </a:t>
            </a:r>
            <a:r>
              <a:rPr lang="zh-CN" altLang="en-US" sz="1400" dirty="0">
                <a:latin typeface="微软雅黑" panose="020B0503020204020204" pitchFamily="34" charset="-122"/>
              </a:rPr>
              <a:t>有好的复盘和总结规律的能力，为以后铺垫</a:t>
            </a:r>
            <a:endParaRPr lang="zh-CN" altLang="en-US" sz="1400" dirty="0">
              <a:latin typeface="微软雅黑" panose="020B0503020204020204" pitchFamily="34" charset="-122"/>
            </a:endParaRPr>
          </a:p>
        </p:txBody>
      </p:sp>
      <p:graphicFrame>
        <p:nvGraphicFramePr>
          <p:cNvPr id="5" name="图示 4"/>
          <p:cNvGraphicFramePr/>
          <p:nvPr/>
        </p:nvGraphicFramePr>
        <p:xfrm>
          <a:off x="7536160" y="1268760"/>
          <a:ext cx="5472608" cy="450946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项目经理（项目负责人）职责与能力要求</a:t>
            </a:r>
            <a:endParaRPr lang="zh-CN" altLang="zh-CN" sz="2400" dirty="0">
              <a:latin typeface="微软雅黑" panose="020B0503020204020204" pitchFamily="34" charset="-122"/>
              <a:ea typeface="微软雅黑" panose="020B0503020204020204" pitchFamily="34" charset="-122"/>
            </a:endParaRPr>
          </a:p>
        </p:txBody>
      </p:sp>
      <p:sp>
        <p:nvSpPr>
          <p:cNvPr id="4" name="矩形 3"/>
          <p:cNvSpPr>
            <a:spLocks noGrp="1"/>
          </p:cNvSpPr>
          <p:nvPr/>
        </p:nvSpPr>
        <p:spPr>
          <a:xfrm>
            <a:off x="290829" y="1224392"/>
            <a:ext cx="8077200" cy="513503"/>
          </a:xfrm>
          <a:prstGeom prst="rect">
            <a:avLst/>
          </a:prstGeom>
          <a:noFill/>
          <a:ln w="9525">
            <a:noFill/>
          </a:ln>
        </p:spPr>
        <p:txBody>
          <a:bodyPr vert="horz" wrap="square" anchor="t"/>
          <a:lstStyle>
            <a:lvl1pPr marL="342900" lvl="0" indent="-342900" algn="l" defTabSz="0" eaLnBrk="0" fontAlgn="base" latinLnBrk="0" hangingPunct="0">
              <a:lnSpc>
                <a:spcPct val="100000"/>
              </a:lnSpc>
              <a:spcBef>
                <a:spcPct val="20000"/>
              </a:spcBef>
              <a:spcAft>
                <a:spcPct val="0"/>
              </a:spcAft>
              <a:buChar char="•"/>
              <a:defRPr sz="28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marL="742950" lvl="1" indent="-285750" algn="l" defTabSz="0" eaLnBrk="0" fontAlgn="base" latinLnBrk="0" hangingPunct="0">
              <a:lnSpc>
                <a:spcPct val="100000"/>
              </a:lnSpc>
              <a:spcBef>
                <a:spcPct val="20000"/>
              </a:spcBef>
              <a:spcAft>
                <a:spcPct val="0"/>
              </a:spcAft>
              <a:buChar char="–"/>
              <a:defRPr sz="24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5pPr>
          </a:lstStyle>
          <a:p>
            <a:pPr marL="878205" lvl="1" indent="-342900">
              <a:lnSpc>
                <a:spcPct val="120000"/>
              </a:lnSpc>
              <a:buSzPct val="100000"/>
              <a:buNone/>
            </a:pPr>
            <a:r>
              <a:rPr lang="zh-CN" altLang="en-US" sz="2000" dirty="0"/>
              <a:t>项目经理是一个简单版管理者的能力与工作要求</a:t>
            </a:r>
            <a:endParaRPr lang="zh-CN" altLang="en-US" sz="2400" b="1" dirty="0"/>
          </a:p>
        </p:txBody>
      </p:sp>
      <p:grpSp>
        <p:nvGrpSpPr>
          <p:cNvPr id="5" name="Group 3"/>
          <p:cNvGrpSpPr/>
          <p:nvPr/>
        </p:nvGrpSpPr>
        <p:grpSpPr bwMode="auto">
          <a:xfrm rot="2190339">
            <a:off x="7703617" y="2030577"/>
            <a:ext cx="3541062" cy="3914581"/>
            <a:chOff x="2407870" y="-310705"/>
            <a:chExt cx="3206797" cy="3644983"/>
          </a:xfrm>
        </p:grpSpPr>
        <p:pic>
          <p:nvPicPr>
            <p:cNvPr id="39" name="空心弧 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2571764">
              <a:off x="2894954" y="789423"/>
              <a:ext cx="1219475" cy="246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Group 5"/>
            <p:cNvGrpSpPr/>
            <p:nvPr/>
          </p:nvGrpSpPr>
          <p:grpSpPr bwMode="auto">
            <a:xfrm>
              <a:off x="2407870" y="-310705"/>
              <a:ext cx="3206797" cy="3644983"/>
              <a:chOff x="2407870" y="-310705"/>
              <a:chExt cx="3206797" cy="3644983"/>
            </a:xfrm>
          </p:grpSpPr>
          <p:pic>
            <p:nvPicPr>
              <p:cNvPr id="41" name="空心弧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571764">
                <a:off x="3297692" y="-310705"/>
                <a:ext cx="1457273" cy="364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7"/>
              <p:cNvGrpSpPr/>
              <p:nvPr/>
            </p:nvGrpSpPr>
            <p:grpSpPr bwMode="auto">
              <a:xfrm>
                <a:off x="2407870" y="0"/>
                <a:ext cx="3206797" cy="3148265"/>
                <a:chOff x="674308" y="0"/>
                <a:chExt cx="3206797" cy="3148265"/>
              </a:xfrm>
            </p:grpSpPr>
            <p:pic>
              <p:nvPicPr>
                <p:cNvPr id="43" name="空心弧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571764">
                  <a:off x="806251" y="1898730"/>
                  <a:ext cx="908509" cy="1249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 Box 5"/>
                <p:cNvSpPr txBox="1">
                  <a:spLocks noChangeArrowheads="1"/>
                </p:cNvSpPr>
                <p:nvPr/>
              </p:nvSpPr>
              <p:spPr bwMode="auto">
                <a:xfrm>
                  <a:off x="2542541" y="1957063"/>
                  <a:ext cx="1067095" cy="448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300" dirty="0">
                      <a:latin typeface="微软雅黑" panose="020B0503020204020204" pitchFamily="34" charset="-122"/>
                      <a:ea typeface="微软雅黑" panose="020B0503020204020204" pitchFamily="34" charset="-122"/>
                    </a:rPr>
                    <a:t>处理问题能力</a:t>
                  </a:r>
                  <a:endParaRPr lang="en-US" altLang="zh-CN" sz="1300" dirty="0">
                    <a:latin typeface="微软雅黑" panose="020B0503020204020204" pitchFamily="34" charset="-122"/>
                    <a:ea typeface="微软雅黑" panose="020B0503020204020204" pitchFamily="34" charset="-122"/>
                  </a:endParaRPr>
                </a:p>
              </p:txBody>
            </p:sp>
            <p:sp>
              <p:nvSpPr>
                <p:cNvPr id="45" name="Text Box 7"/>
                <p:cNvSpPr txBox="1">
                  <a:spLocks noChangeArrowheads="1"/>
                </p:cNvSpPr>
                <p:nvPr/>
              </p:nvSpPr>
              <p:spPr bwMode="auto">
                <a:xfrm>
                  <a:off x="1791337" y="2181230"/>
                  <a:ext cx="948958" cy="504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300" dirty="0">
                      <a:latin typeface="微软雅黑" panose="020B0503020204020204" pitchFamily="34" charset="-122"/>
                      <a:ea typeface="微软雅黑" panose="020B0503020204020204" pitchFamily="34" charset="-122"/>
                    </a:rPr>
                    <a:t>沟通能力</a:t>
                  </a:r>
                  <a:endParaRPr lang="en-US" altLang="zh-CN" sz="1300" dirty="0">
                    <a:latin typeface="微软雅黑" panose="020B0503020204020204" pitchFamily="34" charset="-122"/>
                    <a:ea typeface="微软雅黑" panose="020B0503020204020204" pitchFamily="34" charset="-122"/>
                  </a:endParaRPr>
                </a:p>
              </p:txBody>
            </p:sp>
            <p:sp>
              <p:nvSpPr>
                <p:cNvPr id="46" name="Text Box 5"/>
                <p:cNvSpPr txBox="1">
                  <a:spLocks noChangeArrowheads="1"/>
                </p:cNvSpPr>
                <p:nvPr/>
              </p:nvSpPr>
              <p:spPr bwMode="auto">
                <a:xfrm>
                  <a:off x="924563" y="1340607"/>
                  <a:ext cx="1067095" cy="448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300" dirty="0">
                      <a:latin typeface="微软雅黑" panose="020B0503020204020204" pitchFamily="34" charset="-122"/>
                      <a:ea typeface="微软雅黑" panose="020B0503020204020204" pitchFamily="34" charset="-122"/>
                    </a:rPr>
                    <a:t>推动能力</a:t>
                  </a:r>
                  <a:endParaRPr lang="zh-CN" altLang="en-US" sz="1300" dirty="0">
                    <a:latin typeface="微软雅黑" panose="020B0503020204020204" pitchFamily="34" charset="-122"/>
                    <a:ea typeface="微软雅黑" panose="020B0503020204020204" pitchFamily="34" charset="-122"/>
                  </a:endParaRPr>
                </a:p>
              </p:txBody>
            </p:sp>
            <p:sp>
              <p:nvSpPr>
                <p:cNvPr id="47" name="Text Box 5"/>
                <p:cNvSpPr txBox="1">
                  <a:spLocks noChangeArrowheads="1"/>
                </p:cNvSpPr>
                <p:nvPr/>
              </p:nvSpPr>
              <p:spPr bwMode="auto">
                <a:xfrm>
                  <a:off x="1097918" y="499985"/>
                  <a:ext cx="1067096" cy="448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300" dirty="0">
                      <a:latin typeface="微软雅黑" panose="020B0503020204020204" pitchFamily="34" charset="-122"/>
                      <a:ea typeface="微软雅黑" panose="020B0503020204020204" pitchFamily="34" charset="-122"/>
                    </a:rPr>
                    <a:t>处理冲突的能力</a:t>
                  </a:r>
                  <a:endParaRPr lang="zh-CN" altLang="en-US" sz="1300" dirty="0">
                    <a:latin typeface="微软雅黑" panose="020B0503020204020204" pitchFamily="34" charset="-122"/>
                    <a:ea typeface="微软雅黑" panose="020B0503020204020204" pitchFamily="34" charset="-122"/>
                  </a:endParaRPr>
                </a:p>
              </p:txBody>
            </p:sp>
            <p:pic>
              <p:nvPicPr>
                <p:cNvPr id="48" name="组合 7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571764">
                  <a:off x="674308" y="1573158"/>
                  <a:ext cx="2579190" cy="85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Line 43"/>
                <p:cNvSpPr>
                  <a:spLocks noChangeShapeType="1"/>
                </p:cNvSpPr>
                <p:nvPr/>
              </p:nvSpPr>
              <p:spPr bwMode="auto">
                <a:xfrm flipV="1">
                  <a:off x="808993" y="0"/>
                  <a:ext cx="0" cy="2909174"/>
                </a:xfrm>
                <a:prstGeom prst="line">
                  <a:avLst/>
                </a:prstGeom>
                <a:noFill/>
                <a:ln w="57150">
                  <a:solidFill>
                    <a:srgbClr val="B6CA6C"/>
                  </a:solidFill>
                  <a:round/>
                  <a:tailEnd type="triangle" w="sm" len="lg"/>
                </a:ln>
                <a:extLst>
                  <a:ext uri="{909E8E84-426E-40DD-AFC4-6F175D3DCCD1}">
                    <a14:hiddenFill xmlns:a14="http://schemas.microsoft.com/office/drawing/2010/main">
                      <a:noFill/>
                    </a14:hiddenFill>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50" name="Line 55"/>
                <p:cNvSpPr>
                  <a:spLocks noChangeShapeType="1"/>
                </p:cNvSpPr>
                <p:nvPr/>
              </p:nvSpPr>
              <p:spPr bwMode="auto">
                <a:xfrm>
                  <a:off x="821105" y="2909174"/>
                  <a:ext cx="3060000" cy="0"/>
                </a:xfrm>
                <a:prstGeom prst="line">
                  <a:avLst/>
                </a:prstGeom>
                <a:noFill/>
                <a:ln w="57150">
                  <a:solidFill>
                    <a:srgbClr val="B6CA6C"/>
                  </a:solidFill>
                  <a:round/>
                  <a:tailEnd type="triangle" w="med" len="med"/>
                </a:ln>
                <a:extLst>
                  <a:ext uri="{909E8E84-426E-40DD-AFC4-6F175D3DCCD1}">
                    <a14:hiddenFill xmlns:a14="http://schemas.microsoft.com/office/drawing/2010/main">
                      <a:noFill/>
                    </a14:hiddenFill>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51" name="Text Box 7"/>
                <p:cNvSpPr txBox="1">
                  <a:spLocks noChangeArrowheads="1"/>
                </p:cNvSpPr>
                <p:nvPr/>
              </p:nvSpPr>
              <p:spPr bwMode="auto">
                <a:xfrm>
                  <a:off x="982348" y="2461436"/>
                  <a:ext cx="982344" cy="39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300">
                      <a:latin typeface="微软雅黑" panose="020B0503020204020204" pitchFamily="34" charset="-122"/>
                      <a:ea typeface="微软雅黑" panose="020B0503020204020204" pitchFamily="34" charset="-122"/>
                    </a:rPr>
                    <a:t>号召力</a:t>
                  </a:r>
                  <a:endParaRPr lang="zh-CN" altLang="en-US" sz="1300">
                    <a:latin typeface="微软雅黑" panose="020B0503020204020204" pitchFamily="34" charset="-122"/>
                    <a:ea typeface="微软雅黑" panose="020B0503020204020204" pitchFamily="34" charset="-122"/>
                  </a:endParaRPr>
                </a:p>
              </p:txBody>
            </p:sp>
            <p:sp>
              <p:nvSpPr>
                <p:cNvPr id="52" name="Text Box 5"/>
                <p:cNvSpPr txBox="1">
                  <a:spLocks noChangeArrowheads="1"/>
                </p:cNvSpPr>
                <p:nvPr/>
              </p:nvSpPr>
              <p:spPr bwMode="auto">
                <a:xfrm>
                  <a:off x="693423" y="2069146"/>
                  <a:ext cx="1067095" cy="448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300">
                      <a:latin typeface="微软雅黑" panose="020B0503020204020204" pitchFamily="34" charset="-122"/>
                      <a:ea typeface="微软雅黑" panose="020B0503020204020204" pitchFamily="34" charset="-122"/>
                    </a:rPr>
                    <a:t>领导力</a:t>
                  </a:r>
                  <a:endParaRPr lang="zh-CN" altLang="en-US" sz="1300">
                    <a:latin typeface="微软雅黑" panose="020B0503020204020204" pitchFamily="34" charset="-122"/>
                    <a:ea typeface="微软雅黑" panose="020B0503020204020204" pitchFamily="34" charset="-122"/>
                  </a:endParaRPr>
                </a:p>
              </p:txBody>
            </p:sp>
            <p:sp>
              <p:nvSpPr>
                <p:cNvPr id="53" name="Text Box 5"/>
                <p:cNvSpPr txBox="1">
                  <a:spLocks noChangeArrowheads="1"/>
                </p:cNvSpPr>
                <p:nvPr/>
              </p:nvSpPr>
              <p:spPr bwMode="auto">
                <a:xfrm>
                  <a:off x="2170504" y="1171889"/>
                  <a:ext cx="1067095" cy="448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300" dirty="0">
                      <a:latin typeface="微软雅黑" panose="020B0503020204020204" pitchFamily="34" charset="-122"/>
                      <a:ea typeface="微软雅黑" panose="020B0503020204020204" pitchFamily="34" charset="-122"/>
                    </a:rPr>
                    <a:t>把控能力</a:t>
                  </a:r>
                  <a:endParaRPr lang="en-US" altLang="zh-CN" sz="1300" dirty="0">
                    <a:latin typeface="微软雅黑" panose="020B0503020204020204" pitchFamily="34" charset="-122"/>
                    <a:ea typeface="微软雅黑" panose="020B0503020204020204" pitchFamily="34" charset="-122"/>
                  </a:endParaRPr>
                </a:p>
              </p:txBody>
            </p:sp>
          </p:grpSp>
        </p:grpSp>
      </p:grpSp>
      <p:grpSp>
        <p:nvGrpSpPr>
          <p:cNvPr id="6" name="Group 19"/>
          <p:cNvGrpSpPr/>
          <p:nvPr/>
        </p:nvGrpSpPr>
        <p:grpSpPr bwMode="auto">
          <a:xfrm>
            <a:off x="1575390" y="2288993"/>
            <a:ext cx="3781425" cy="3500437"/>
            <a:chOff x="0" y="0"/>
            <a:chExt cx="2976" cy="3024"/>
          </a:xfrm>
        </p:grpSpPr>
        <p:sp>
          <p:nvSpPr>
            <p:cNvPr id="21" name="Oval 4"/>
            <p:cNvSpPr>
              <a:spLocks noChangeArrowheads="1"/>
            </p:cNvSpPr>
            <p:nvPr/>
          </p:nvSpPr>
          <p:spPr bwMode="auto">
            <a:xfrm>
              <a:off x="0" y="0"/>
              <a:ext cx="2976" cy="3010"/>
            </a:xfrm>
            <a:prstGeom prst="ellipse">
              <a:avLst/>
            </a:prstGeom>
            <a:gradFill rotWithShape="1">
              <a:gsLst>
                <a:gs pos="0">
                  <a:srgbClr val="CCBE34"/>
                </a:gs>
                <a:gs pos="100000">
                  <a:srgbClr val="F1EDC7"/>
                </a:gs>
              </a:gsLst>
              <a:lin ang="5400000" scaled="1"/>
            </a:gradFill>
            <a:ln>
              <a:noFill/>
            </a:ln>
            <a:effectLst>
              <a:outerShdw dist="206741" dir="2550627"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 name="PubPieSlice"/>
            <p:cNvSpPr>
              <a:spLocks noEditPoints="1" noChangeArrowheads="1"/>
            </p:cNvSpPr>
            <p:nvPr/>
          </p:nvSpPr>
          <p:spPr bwMode="auto">
            <a:xfrm>
              <a:off x="0" y="0"/>
              <a:ext cx="2976" cy="302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3165 w 21600"/>
                <a:gd name="T10" fmla="*/ 3164 h 21600"/>
                <a:gd name="T11" fmla="*/ 18435 w 21600"/>
                <a:gd name="T12" fmla="*/ 18436 h 21600"/>
              </a:gdLst>
              <a:ahLst/>
              <a:cxnLst>
                <a:cxn ang="T6">
                  <a:pos x="T0" y="T1"/>
                </a:cxn>
                <a:cxn ang="T7">
                  <a:pos x="T2" y="T3"/>
                </a:cxn>
                <a:cxn ang="T8">
                  <a:pos x="T4" y="T5"/>
                </a:cxn>
              </a:cxnLst>
              <a:rect l="T9" t="T10" r="T11" b="T12"/>
              <a:pathLst>
                <a:path w="21600" h="21600">
                  <a:moveTo>
                    <a:pt x="16823" y="1836"/>
                  </a:moveTo>
                  <a:cubicBezTo>
                    <a:pt x="15042" y="639"/>
                    <a:pt x="12945" y="0"/>
                    <a:pt x="10800" y="0"/>
                  </a:cubicBezTo>
                  <a:cubicBezTo>
                    <a:pt x="8433" y="-1"/>
                    <a:pt x="6132" y="777"/>
                    <a:pt x="4250" y="2212"/>
                  </a:cubicBezTo>
                  <a:lnTo>
                    <a:pt x="10800" y="10800"/>
                  </a:lnTo>
                  <a:lnTo>
                    <a:pt x="16823" y="1836"/>
                  </a:lnTo>
                  <a:close/>
                </a:path>
              </a:pathLst>
            </a:custGeom>
            <a:gradFill rotWithShape="1">
              <a:gsLst>
                <a:gs pos="0">
                  <a:srgbClr val="F0E590"/>
                </a:gs>
                <a:gs pos="100000">
                  <a:srgbClr val="F9F5D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3" name="PubPieSlice"/>
            <p:cNvSpPr>
              <a:spLocks noEditPoints="1" noChangeArrowheads="1"/>
            </p:cNvSpPr>
            <p:nvPr/>
          </p:nvSpPr>
          <p:spPr bwMode="auto">
            <a:xfrm>
              <a:off x="0" y="0"/>
              <a:ext cx="2976" cy="302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3165 w 21600"/>
                <a:gd name="T10" fmla="*/ 3164 h 21600"/>
                <a:gd name="T11" fmla="*/ 18435 w 21600"/>
                <a:gd name="T12" fmla="*/ 18436 h 21600"/>
              </a:gdLst>
              <a:ahLst/>
              <a:cxnLst>
                <a:cxn ang="T6">
                  <a:pos x="T0" y="T1"/>
                </a:cxn>
                <a:cxn ang="T7">
                  <a:pos x="T2" y="T3"/>
                </a:cxn>
                <a:cxn ang="T8">
                  <a:pos x="T4" y="T5"/>
                </a:cxn>
              </a:cxnLst>
              <a:rect l="T9" t="T10" r="T11" b="T12"/>
              <a:pathLst>
                <a:path w="21600" h="21600">
                  <a:moveTo>
                    <a:pt x="21599" y="10843"/>
                  </a:moveTo>
                  <a:cubicBezTo>
                    <a:pt x="21599" y="10828"/>
                    <a:pt x="21600" y="10814"/>
                    <a:pt x="21600" y="10800"/>
                  </a:cubicBezTo>
                  <a:cubicBezTo>
                    <a:pt x="21600" y="7150"/>
                    <a:pt x="19756" y="3747"/>
                    <a:pt x="16699" y="1754"/>
                  </a:cubicBezTo>
                  <a:lnTo>
                    <a:pt x="10800" y="10800"/>
                  </a:lnTo>
                  <a:lnTo>
                    <a:pt x="21599" y="10843"/>
                  </a:lnTo>
                  <a:close/>
                </a:path>
              </a:pathLst>
            </a:custGeom>
            <a:gradFill rotWithShape="1">
              <a:gsLst>
                <a:gs pos="0">
                  <a:srgbClr val="F7E8C9"/>
                </a:gs>
                <a:gs pos="100000">
                  <a:srgbClr val="E0A02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4" name="PubPieSlice"/>
            <p:cNvSpPr>
              <a:spLocks noEditPoints="1" noChangeArrowheads="1"/>
            </p:cNvSpPr>
            <p:nvPr/>
          </p:nvSpPr>
          <p:spPr bwMode="auto">
            <a:xfrm>
              <a:off x="0" y="0"/>
              <a:ext cx="2976" cy="302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3165 w 21600"/>
                <a:gd name="T10" fmla="*/ 3164 h 21600"/>
                <a:gd name="T11" fmla="*/ 18435 w 21600"/>
                <a:gd name="T12" fmla="*/ 18436 h 21600"/>
              </a:gdLst>
              <a:ahLst/>
              <a:cxnLst>
                <a:cxn ang="T6">
                  <a:pos x="T0" y="T1"/>
                </a:cxn>
                <a:cxn ang="T7">
                  <a:pos x="T2" y="T3"/>
                </a:cxn>
                <a:cxn ang="T8">
                  <a:pos x="T4" y="T5"/>
                </a:cxn>
              </a:cxnLst>
              <a:rect l="T9" t="T10" r="T11" b="T12"/>
              <a:pathLst>
                <a:path w="21600" h="21600">
                  <a:moveTo>
                    <a:pt x="16845" y="19749"/>
                  </a:moveTo>
                  <a:cubicBezTo>
                    <a:pt x="19816" y="17742"/>
                    <a:pt x="21598" y="14390"/>
                    <a:pt x="21599" y="10805"/>
                  </a:cubicBezTo>
                  <a:lnTo>
                    <a:pt x="10800" y="10800"/>
                  </a:lnTo>
                  <a:lnTo>
                    <a:pt x="16845" y="19749"/>
                  </a:lnTo>
                  <a:close/>
                </a:path>
              </a:pathLst>
            </a:custGeom>
            <a:gradFill rotWithShape="1">
              <a:gsLst>
                <a:gs pos="0">
                  <a:srgbClr val="73744F"/>
                </a:gs>
                <a:gs pos="100000">
                  <a:srgbClr val="DFE29A"/>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5" name="PubPieSlice"/>
            <p:cNvSpPr>
              <a:spLocks noEditPoints="1" noChangeArrowheads="1"/>
            </p:cNvSpPr>
            <p:nvPr/>
          </p:nvSpPr>
          <p:spPr bwMode="auto">
            <a:xfrm>
              <a:off x="0" y="0"/>
              <a:ext cx="2976" cy="302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3165 w 21600"/>
                <a:gd name="T10" fmla="*/ 3164 h 21600"/>
                <a:gd name="T11" fmla="*/ 18435 w 21600"/>
                <a:gd name="T12" fmla="*/ 18436 h 21600"/>
              </a:gdLst>
              <a:ahLst/>
              <a:cxnLst>
                <a:cxn ang="T6">
                  <a:pos x="T0" y="T1"/>
                </a:cxn>
                <a:cxn ang="T7">
                  <a:pos x="T2" y="T3"/>
                </a:cxn>
                <a:cxn ang="T8">
                  <a:pos x="T4" y="T5"/>
                </a:cxn>
              </a:cxnLst>
              <a:rect l="T9" t="T10" r="T11" b="T12"/>
              <a:pathLst>
                <a:path w="21600" h="21600">
                  <a:moveTo>
                    <a:pt x="4423" y="19517"/>
                  </a:moveTo>
                  <a:cubicBezTo>
                    <a:pt x="6274" y="20870"/>
                    <a:pt x="8507" y="21600"/>
                    <a:pt x="10800" y="21600"/>
                  </a:cubicBezTo>
                  <a:cubicBezTo>
                    <a:pt x="12957" y="21599"/>
                    <a:pt x="15065" y="20953"/>
                    <a:pt x="16852" y="19744"/>
                  </a:cubicBezTo>
                  <a:lnTo>
                    <a:pt x="10800" y="10800"/>
                  </a:lnTo>
                  <a:lnTo>
                    <a:pt x="4423" y="19517"/>
                  </a:lnTo>
                  <a:close/>
                </a:path>
              </a:pathLst>
            </a:custGeom>
            <a:gradFill rotWithShape="1">
              <a:gsLst>
                <a:gs pos="0">
                  <a:srgbClr val="C7A06D"/>
                </a:gs>
                <a:gs pos="50000">
                  <a:srgbClr val="E2B67C"/>
                </a:gs>
                <a:gs pos="100000">
                  <a:srgbClr val="C7A06D"/>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6" name="PubPieSlice"/>
            <p:cNvSpPr>
              <a:spLocks noEditPoints="1" noChangeArrowheads="1"/>
            </p:cNvSpPr>
            <p:nvPr/>
          </p:nvSpPr>
          <p:spPr bwMode="auto">
            <a:xfrm>
              <a:off x="0" y="0"/>
              <a:ext cx="2976" cy="302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3165 w 21600"/>
                <a:gd name="T10" fmla="*/ 3164 h 21600"/>
                <a:gd name="T11" fmla="*/ 18435 w 21600"/>
                <a:gd name="T12" fmla="*/ 18436 h 21600"/>
              </a:gdLst>
              <a:ahLst/>
              <a:cxnLst>
                <a:cxn ang="T6">
                  <a:pos x="T0" y="T1"/>
                </a:cxn>
                <a:cxn ang="T7">
                  <a:pos x="T2" y="T3"/>
                </a:cxn>
                <a:cxn ang="T8">
                  <a:pos x="T4" y="T5"/>
                </a:cxn>
              </a:cxnLst>
              <a:rect l="T9" t="T10" r="T11" b="T12"/>
              <a:pathLst>
                <a:path w="21600" h="21600">
                  <a:moveTo>
                    <a:pt x="0" y="10880"/>
                  </a:moveTo>
                  <a:cubicBezTo>
                    <a:pt x="26" y="14350"/>
                    <a:pt x="1717" y="17596"/>
                    <a:pt x="4547" y="19605"/>
                  </a:cubicBezTo>
                  <a:lnTo>
                    <a:pt x="10800" y="10800"/>
                  </a:lnTo>
                  <a:lnTo>
                    <a:pt x="0" y="10880"/>
                  </a:lnTo>
                  <a:close/>
                </a:path>
              </a:pathLst>
            </a:custGeom>
            <a:gradFill rotWithShape="1">
              <a:gsLst>
                <a:gs pos="0">
                  <a:srgbClr val="AACA7A"/>
                </a:gs>
                <a:gs pos="100000">
                  <a:srgbClr val="C6DCA6"/>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7" name="Text Box 10"/>
            <p:cNvSpPr txBox="1">
              <a:spLocks noChangeArrowheads="1"/>
            </p:cNvSpPr>
            <p:nvPr/>
          </p:nvSpPr>
          <p:spPr bwMode="auto">
            <a:xfrm>
              <a:off x="1121" y="336"/>
              <a:ext cx="711"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solidFill>
                    <a:schemeClr val="bg1"/>
                  </a:solidFill>
                  <a:latin typeface="微软雅黑" panose="020B0503020204020204" pitchFamily="34" charset="-122"/>
                  <a:ea typeface="微软雅黑" panose="020B0503020204020204" pitchFamily="34" charset="-122"/>
                </a:rPr>
                <a:t>及时决策</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28" name="Text Box 11"/>
            <p:cNvSpPr txBox="1">
              <a:spLocks noChangeArrowheads="1"/>
            </p:cNvSpPr>
            <p:nvPr/>
          </p:nvSpPr>
          <p:spPr bwMode="auto">
            <a:xfrm>
              <a:off x="2133" y="888"/>
              <a:ext cx="787"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solidFill>
                    <a:schemeClr val="bg1"/>
                  </a:solidFill>
                  <a:latin typeface="微软雅黑" panose="020B0503020204020204" pitchFamily="34" charset="-122"/>
                  <a:ea typeface="微软雅黑" panose="020B0503020204020204" pitchFamily="34" charset="-122"/>
                </a:rPr>
                <a:t>及时汇报</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29" name="Text Box 13"/>
            <p:cNvSpPr txBox="1">
              <a:spLocks noChangeArrowheads="1"/>
            </p:cNvSpPr>
            <p:nvPr/>
          </p:nvSpPr>
          <p:spPr bwMode="auto">
            <a:xfrm>
              <a:off x="952" y="2324"/>
              <a:ext cx="1068"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solidFill>
                    <a:schemeClr val="bg1"/>
                  </a:solidFill>
                  <a:latin typeface="微软雅黑" panose="020B0503020204020204" pitchFamily="34" charset="-122"/>
                  <a:ea typeface="微软雅黑" panose="020B0503020204020204" pitchFamily="34" charset="-122"/>
                </a:rPr>
                <a:t>确保项目预期目标实现</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30" name="Text Box 15"/>
            <p:cNvSpPr txBox="1">
              <a:spLocks noChangeArrowheads="1"/>
            </p:cNvSpPr>
            <p:nvPr/>
          </p:nvSpPr>
          <p:spPr bwMode="auto">
            <a:xfrm>
              <a:off x="109" y="927"/>
              <a:ext cx="787"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solidFill>
                    <a:schemeClr val="bg1"/>
                  </a:solidFill>
                  <a:latin typeface="微软雅黑" panose="020B0503020204020204" pitchFamily="34" charset="-122"/>
                  <a:ea typeface="微软雅黑" panose="020B0503020204020204" pitchFamily="34" charset="-122"/>
                </a:rPr>
                <a:t>组织团队</a:t>
              </a:r>
              <a:endParaRPr lang="en-US" altLang="zh-CN" sz="1400" dirty="0">
                <a:solidFill>
                  <a:schemeClr val="bg1"/>
                </a:solidFill>
                <a:latin typeface="微软雅黑" panose="020B0503020204020204" pitchFamily="34" charset="-122"/>
                <a:ea typeface="微软雅黑" panose="020B0503020204020204" pitchFamily="34" charset="-122"/>
              </a:endParaRPr>
            </a:p>
          </p:txBody>
        </p:sp>
        <p:grpSp>
          <p:nvGrpSpPr>
            <p:cNvPr id="31" name="Group 30"/>
            <p:cNvGrpSpPr/>
            <p:nvPr/>
          </p:nvGrpSpPr>
          <p:grpSpPr bwMode="auto">
            <a:xfrm>
              <a:off x="768" y="768"/>
              <a:ext cx="1463" cy="1463"/>
              <a:chOff x="0" y="0"/>
              <a:chExt cx="1463" cy="1463"/>
            </a:xfrm>
          </p:grpSpPr>
          <p:grpSp>
            <p:nvGrpSpPr>
              <p:cNvPr id="34" name="Group 31"/>
              <p:cNvGrpSpPr/>
              <p:nvPr/>
            </p:nvGrpSpPr>
            <p:grpSpPr bwMode="auto">
              <a:xfrm>
                <a:off x="178" y="178"/>
                <a:ext cx="1104" cy="1104"/>
                <a:chOff x="0" y="0"/>
                <a:chExt cx="1680" cy="1680"/>
              </a:xfrm>
            </p:grpSpPr>
            <p:sp>
              <p:nvSpPr>
                <p:cNvPr id="37" name="Oval 18"/>
                <p:cNvSpPr>
                  <a:spLocks noChangeArrowheads="1"/>
                </p:cNvSpPr>
                <p:nvPr/>
              </p:nvSpPr>
              <p:spPr bwMode="auto">
                <a:xfrm>
                  <a:off x="0" y="0"/>
                  <a:ext cx="1680" cy="1680"/>
                </a:xfrm>
                <a:prstGeom prst="ellipse">
                  <a:avLst/>
                </a:prstGeom>
                <a:gradFill rotWithShape="1">
                  <a:gsLst>
                    <a:gs pos="0">
                      <a:srgbClr val="33CCCC"/>
                    </a:gs>
                    <a:gs pos="100000">
                      <a:srgbClr val="0C3232"/>
                    </a:gs>
                  </a:gsLst>
                  <a:lin ang="5400000" scaled="1"/>
                </a:gradFill>
                <a:ln w="9525">
                  <a:solidFill>
                    <a:srgbClr val="000000"/>
                  </a:solidFill>
                  <a:round/>
                </a:ln>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8" name="Freeform 19"/>
                <p:cNvSpPr>
                  <a:spLocks noChangeArrowheads="1"/>
                </p:cNvSpPr>
                <p:nvPr/>
              </p:nvSpPr>
              <p:spPr bwMode="auto">
                <a:xfrm>
                  <a:off x="192" y="28"/>
                  <a:ext cx="1296" cy="634"/>
                </a:xfrm>
                <a:custGeom>
                  <a:avLst/>
                  <a:gdLst>
                    <a:gd name="T0" fmla="*/ 1160 w 1321"/>
                    <a:gd name="T1" fmla="*/ 199 h 712"/>
                    <a:gd name="T2" fmla="*/ 1174 w 1321"/>
                    <a:gd name="T3" fmla="*/ 221 h 712"/>
                    <a:gd name="T4" fmla="*/ 1177 w 1321"/>
                    <a:gd name="T5" fmla="*/ 240 h 712"/>
                    <a:gd name="T6" fmla="*/ 1172 w 1321"/>
                    <a:gd name="T7" fmla="*/ 257 h 712"/>
                    <a:gd name="T8" fmla="*/ 1157 w 1321"/>
                    <a:gd name="T9" fmla="*/ 273 h 712"/>
                    <a:gd name="T10" fmla="*/ 1134 w 1321"/>
                    <a:gd name="T11" fmla="*/ 289 h 712"/>
                    <a:gd name="T12" fmla="*/ 1105 w 1321"/>
                    <a:gd name="T13" fmla="*/ 301 h 712"/>
                    <a:gd name="T14" fmla="*/ 1066 w 1321"/>
                    <a:gd name="T15" fmla="*/ 313 h 712"/>
                    <a:gd name="T16" fmla="*/ 1023 w 1321"/>
                    <a:gd name="T17" fmla="*/ 324 h 712"/>
                    <a:gd name="T18" fmla="*/ 973 w 1321"/>
                    <a:gd name="T19" fmla="*/ 332 h 712"/>
                    <a:gd name="T20" fmla="*/ 919 w 1321"/>
                    <a:gd name="T21" fmla="*/ 340 h 712"/>
                    <a:gd name="T22" fmla="*/ 862 w 1321"/>
                    <a:gd name="T23" fmla="*/ 345 h 712"/>
                    <a:gd name="T24" fmla="*/ 799 w 1321"/>
                    <a:gd name="T25" fmla="*/ 351 h 712"/>
                    <a:gd name="T26" fmla="*/ 735 w 1321"/>
                    <a:gd name="T27" fmla="*/ 354 h 712"/>
                    <a:gd name="T28" fmla="*/ 709 w 1321"/>
                    <a:gd name="T29" fmla="*/ 355 h 712"/>
                    <a:gd name="T30" fmla="*/ 425 w 1321"/>
                    <a:gd name="T31" fmla="*/ 355 h 712"/>
                    <a:gd name="T32" fmla="*/ 421 w 1321"/>
                    <a:gd name="T33" fmla="*/ 355 h 712"/>
                    <a:gd name="T34" fmla="*/ 365 w 1321"/>
                    <a:gd name="T35" fmla="*/ 353 h 712"/>
                    <a:gd name="T36" fmla="*/ 311 w 1321"/>
                    <a:gd name="T37" fmla="*/ 351 h 712"/>
                    <a:gd name="T38" fmla="*/ 260 w 1321"/>
                    <a:gd name="T39" fmla="*/ 347 h 712"/>
                    <a:gd name="T40" fmla="*/ 211 w 1321"/>
                    <a:gd name="T41" fmla="*/ 344 h 712"/>
                    <a:gd name="T42" fmla="*/ 167 w 1321"/>
                    <a:gd name="T43" fmla="*/ 337 h 712"/>
                    <a:gd name="T44" fmla="*/ 126 w 1321"/>
                    <a:gd name="T45" fmla="*/ 329 h 712"/>
                    <a:gd name="T46" fmla="*/ 90 w 1321"/>
                    <a:gd name="T47" fmla="*/ 323 h 712"/>
                    <a:gd name="T48" fmla="*/ 61 w 1321"/>
                    <a:gd name="T49" fmla="*/ 314 h 712"/>
                    <a:gd name="T50" fmla="*/ 33 w 1321"/>
                    <a:gd name="T51" fmla="*/ 303 h 712"/>
                    <a:gd name="T52" fmla="*/ 18 w 1321"/>
                    <a:gd name="T53" fmla="*/ 290 h 712"/>
                    <a:gd name="T54" fmla="*/ 6 w 1321"/>
                    <a:gd name="T55" fmla="*/ 276 h 712"/>
                    <a:gd name="T56" fmla="*/ 0 w 1321"/>
                    <a:gd name="T57" fmla="*/ 261 h 712"/>
                    <a:gd name="T58" fmla="*/ 0 w 1321"/>
                    <a:gd name="T59" fmla="*/ 259 h 712"/>
                    <a:gd name="T60" fmla="*/ 4 w 1321"/>
                    <a:gd name="T61" fmla="*/ 242 h 712"/>
                    <a:gd name="T62" fmla="*/ 16 w 1321"/>
                    <a:gd name="T63" fmla="*/ 222 h 712"/>
                    <a:gd name="T64" fmla="*/ 45 w 1321"/>
                    <a:gd name="T65" fmla="*/ 184 h 712"/>
                    <a:gd name="T66" fmla="*/ 82 w 1321"/>
                    <a:gd name="T67" fmla="*/ 149 h 712"/>
                    <a:gd name="T68" fmla="*/ 130 w 1321"/>
                    <a:gd name="T69" fmla="*/ 118 h 712"/>
                    <a:gd name="T70" fmla="*/ 181 w 1321"/>
                    <a:gd name="T71" fmla="*/ 88 h 712"/>
                    <a:gd name="T72" fmla="*/ 240 w 1321"/>
                    <a:gd name="T73" fmla="*/ 61 h 712"/>
                    <a:gd name="T74" fmla="*/ 305 w 1321"/>
                    <a:gd name="T75" fmla="*/ 41 h 712"/>
                    <a:gd name="T76" fmla="*/ 370 w 1321"/>
                    <a:gd name="T77" fmla="*/ 23 h 712"/>
                    <a:gd name="T78" fmla="*/ 443 w 1321"/>
                    <a:gd name="T79" fmla="*/ 11 h 712"/>
                    <a:gd name="T80" fmla="*/ 518 w 1321"/>
                    <a:gd name="T81" fmla="*/ 4 h 712"/>
                    <a:gd name="T82" fmla="*/ 595 w 1321"/>
                    <a:gd name="T83" fmla="*/ 0 h 712"/>
                    <a:gd name="T84" fmla="*/ 595 w 1321"/>
                    <a:gd name="T85" fmla="*/ 0 h 712"/>
                    <a:gd name="T86" fmla="*/ 677 w 1321"/>
                    <a:gd name="T87" fmla="*/ 4 h 712"/>
                    <a:gd name="T88" fmla="*/ 755 w 1321"/>
                    <a:gd name="T89" fmla="*/ 11 h 712"/>
                    <a:gd name="T90" fmla="*/ 831 w 1321"/>
                    <a:gd name="T91" fmla="*/ 26 h 712"/>
                    <a:gd name="T92" fmla="*/ 901 w 1321"/>
                    <a:gd name="T93" fmla="*/ 45 h 712"/>
                    <a:gd name="T94" fmla="*/ 965 w 1321"/>
                    <a:gd name="T95" fmla="*/ 69 h 712"/>
                    <a:gd name="T96" fmla="*/ 1024 w 1321"/>
                    <a:gd name="T97" fmla="*/ 97 h 712"/>
                    <a:gd name="T98" fmla="*/ 1077 w 1321"/>
                    <a:gd name="T99" fmla="*/ 127 h 712"/>
                    <a:gd name="T100" fmla="*/ 1122 w 1321"/>
                    <a:gd name="T101" fmla="*/ 162 h 712"/>
                    <a:gd name="T102" fmla="*/ 1160 w 1321"/>
                    <a:gd name="T103" fmla="*/ 199 h 712"/>
                    <a:gd name="T104" fmla="*/ 1160 w 1321"/>
                    <a:gd name="T105" fmla="*/ 199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33CCC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latin typeface="微软雅黑" panose="020B0503020204020204" pitchFamily="34" charset="-122"/>
                    <a:ea typeface="微软雅黑" panose="020B0503020204020204" pitchFamily="34" charset="-122"/>
                  </a:endParaRPr>
                </a:p>
              </p:txBody>
            </p:sp>
          </p:grpSp>
          <p:sp>
            <p:nvSpPr>
              <p:cNvPr id="35" name="AutoShape 20"/>
              <p:cNvSpPr>
                <a:spLocks noChangeArrowheads="1"/>
              </p:cNvSpPr>
              <p:nvPr/>
            </p:nvSpPr>
            <p:spPr bwMode="auto">
              <a:xfrm>
                <a:off x="0" y="0"/>
                <a:ext cx="1463" cy="1463"/>
              </a:xfrm>
              <a:custGeom>
                <a:avLst/>
                <a:gdLst>
                  <a:gd name="T0" fmla="*/ 19 w 21600"/>
                  <a:gd name="T1" fmla="*/ 11 h 21600"/>
                  <a:gd name="T2" fmla="*/ 53 w 21600"/>
                  <a:gd name="T3" fmla="*/ 93 h 21600"/>
                  <a:gd name="T4" fmla="*/ 26 w 21600"/>
                  <a:gd name="T5" fmla="*/ 21 h 21600"/>
                  <a:gd name="T6" fmla="*/ 109 w 21600"/>
                  <a:gd name="T7" fmla="*/ 68 h 21600"/>
                  <a:gd name="T8" fmla="*/ 85 w 21600"/>
                  <a:gd name="T9" fmla="*/ 80 h 21600"/>
                  <a:gd name="T10" fmla="*/ 73 w 21600"/>
                  <a:gd name="T11" fmla="*/ 57 h 21600"/>
                  <a:gd name="T12" fmla="*/ 0 60000 65536"/>
                  <a:gd name="T13" fmla="*/ 0 60000 65536"/>
                  <a:gd name="T14" fmla="*/ 0 60000 65536"/>
                  <a:gd name="T15" fmla="*/ 0 60000 65536"/>
                  <a:gd name="T16" fmla="*/ 0 60000 65536"/>
                  <a:gd name="T17" fmla="*/ 0 60000 65536"/>
                  <a:gd name="T18" fmla="*/ 3160 w 21600"/>
                  <a:gd name="T19" fmla="*/ 3160 h 21600"/>
                  <a:gd name="T20" fmla="*/ 18440 w 21600"/>
                  <a:gd name="T21" fmla="*/ 1844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528" y="13213"/>
                    </a:moveTo>
                    <a:cubicBezTo>
                      <a:pt x="18772" y="12432"/>
                      <a:pt x="18897" y="11618"/>
                      <a:pt x="18897" y="10800"/>
                    </a:cubicBezTo>
                    <a:cubicBezTo>
                      <a:pt x="18897" y="6328"/>
                      <a:pt x="15271" y="2703"/>
                      <a:pt x="10800" y="2703"/>
                    </a:cubicBezTo>
                    <a:cubicBezTo>
                      <a:pt x="6328" y="2703"/>
                      <a:pt x="2703" y="6328"/>
                      <a:pt x="2703" y="10800"/>
                    </a:cubicBezTo>
                    <a:cubicBezTo>
                      <a:pt x="2703" y="15271"/>
                      <a:pt x="6328" y="18897"/>
                      <a:pt x="10800" y="18897"/>
                    </a:cubicBezTo>
                    <a:cubicBezTo>
                      <a:pt x="11012" y="18897"/>
                      <a:pt x="11224" y="18888"/>
                      <a:pt x="11435" y="18872"/>
                    </a:cubicBezTo>
                    <a:lnTo>
                      <a:pt x="11647" y="21566"/>
                    </a:lnTo>
                    <a:cubicBezTo>
                      <a:pt x="11365" y="21588"/>
                      <a:pt x="11082" y="21599"/>
                      <a:pt x="10800" y="21600"/>
                    </a:cubicBezTo>
                    <a:cubicBezTo>
                      <a:pt x="4835" y="21600"/>
                      <a:pt x="0" y="16764"/>
                      <a:pt x="0" y="10800"/>
                    </a:cubicBezTo>
                    <a:cubicBezTo>
                      <a:pt x="0" y="4835"/>
                      <a:pt x="4835" y="0"/>
                      <a:pt x="10800" y="0"/>
                    </a:cubicBezTo>
                    <a:cubicBezTo>
                      <a:pt x="16764" y="0"/>
                      <a:pt x="21600" y="4835"/>
                      <a:pt x="21600" y="10800"/>
                    </a:cubicBezTo>
                    <a:cubicBezTo>
                      <a:pt x="21600" y="11891"/>
                      <a:pt x="21434" y="12977"/>
                      <a:pt x="21108" y="14019"/>
                    </a:cubicBezTo>
                    <a:lnTo>
                      <a:pt x="23686" y="14824"/>
                    </a:lnTo>
                    <a:lnTo>
                      <a:pt x="18610" y="17485"/>
                    </a:lnTo>
                    <a:lnTo>
                      <a:pt x="15951" y="12408"/>
                    </a:lnTo>
                    <a:lnTo>
                      <a:pt x="18528" y="13213"/>
                    </a:lnTo>
                    <a:close/>
                  </a:path>
                </a:pathLst>
              </a:custGeom>
              <a:gradFill rotWithShape="1">
                <a:gsLst>
                  <a:gs pos="0">
                    <a:srgbClr val="A24D14"/>
                  </a:gs>
                  <a:gs pos="100000">
                    <a:srgbClr val="D8B49B"/>
                  </a:gs>
                </a:gsLst>
                <a:lin ang="189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36" name="Text Box 21"/>
              <p:cNvSpPr txBox="1">
                <a:spLocks noChangeArrowheads="1"/>
              </p:cNvSpPr>
              <p:nvPr/>
            </p:nvSpPr>
            <p:spPr bwMode="auto">
              <a:xfrm>
                <a:off x="409" y="576"/>
                <a:ext cx="702"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defRPr/>
                </a:pPr>
                <a:r>
                  <a:rPr lang="zh-CN" altLang="en-US" sz="2400" b="1" dirty="0">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职 责</a:t>
                </a:r>
                <a:endParaRPr lang="en-US" altLang="zh-CN" sz="2400" b="1" dirty="0">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sp>
          <p:nvSpPr>
            <p:cNvPr id="32" name="Text Box 14"/>
            <p:cNvSpPr txBox="1">
              <a:spLocks noChangeArrowheads="1"/>
            </p:cNvSpPr>
            <p:nvPr/>
          </p:nvSpPr>
          <p:spPr bwMode="auto">
            <a:xfrm>
              <a:off x="52" y="1707"/>
              <a:ext cx="900"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solidFill>
                    <a:schemeClr val="bg1"/>
                  </a:solidFill>
                  <a:latin typeface="微软雅黑" panose="020B0503020204020204" pitchFamily="34" charset="-122"/>
                  <a:ea typeface="微软雅黑" panose="020B0503020204020204" pitchFamily="34" charset="-122"/>
                </a:rPr>
                <a:t>制定计划与阶段性目标</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33" name="Text Box 12"/>
            <p:cNvSpPr txBox="1">
              <a:spLocks noChangeArrowheads="1"/>
            </p:cNvSpPr>
            <p:nvPr/>
          </p:nvSpPr>
          <p:spPr bwMode="auto">
            <a:xfrm>
              <a:off x="2020" y="1878"/>
              <a:ext cx="900"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solidFill>
                    <a:schemeClr val="bg1"/>
                  </a:solidFill>
                  <a:latin typeface="微软雅黑" panose="020B0503020204020204" pitchFamily="34" charset="-122"/>
                  <a:ea typeface="微软雅黑" panose="020B0503020204020204" pitchFamily="34" charset="-122"/>
                </a:rPr>
                <a:t>按照目标管控项目过程</a:t>
              </a:r>
              <a:endParaRPr lang="en-US" altLang="zh-CN" sz="1400" dirty="0">
                <a:solidFill>
                  <a:schemeClr val="bg1"/>
                </a:solidFill>
                <a:latin typeface="微软雅黑" panose="020B0503020204020204" pitchFamily="34" charset="-122"/>
                <a:ea typeface="微软雅黑" panose="020B0503020204020204" pitchFamily="34" charset="-122"/>
              </a:endParaRPr>
            </a:p>
          </p:txBody>
        </p:sp>
      </p:grpSp>
      <p:grpSp>
        <p:nvGrpSpPr>
          <p:cNvPr id="7" name="Group 38"/>
          <p:cNvGrpSpPr/>
          <p:nvPr/>
        </p:nvGrpSpPr>
        <p:grpSpPr bwMode="auto">
          <a:xfrm>
            <a:off x="5722488" y="4103757"/>
            <a:ext cx="1285875" cy="642936"/>
            <a:chOff x="0" y="0"/>
            <a:chExt cx="2000610" cy="1571636"/>
          </a:xfrm>
        </p:grpSpPr>
        <p:sp>
          <p:nvSpPr>
            <p:cNvPr id="9" name="Freeform 396"/>
            <p:cNvSpPr>
              <a:spLocks noChangeArrowheads="1"/>
            </p:cNvSpPr>
            <p:nvPr/>
          </p:nvSpPr>
          <p:spPr bwMode="auto">
            <a:xfrm>
              <a:off x="0" y="580200"/>
              <a:ext cx="1958871" cy="991436"/>
            </a:xfrm>
            <a:custGeom>
              <a:avLst/>
              <a:gdLst>
                <a:gd name="T0" fmla="*/ 0 w 1935"/>
                <a:gd name="T1" fmla="*/ 2147483647 h 303"/>
                <a:gd name="T2" fmla="*/ 2147483647 w 1935"/>
                <a:gd name="T3" fmla="*/ 2147483647 h 303"/>
                <a:gd name="T4" fmla="*/ 2147483647 w 1935"/>
                <a:gd name="T5" fmla="*/ 2147483647 h 303"/>
                <a:gd name="T6" fmla="*/ 2147483647 w 1935"/>
                <a:gd name="T7" fmla="*/ 2147483647 h 303"/>
                <a:gd name="T8" fmla="*/ 2147483647 w 1935"/>
                <a:gd name="T9" fmla="*/ 2147483647 h 303"/>
                <a:gd name="T10" fmla="*/ 2147483647 w 1935"/>
                <a:gd name="T11" fmla="*/ 0 h 303"/>
                <a:gd name="T12" fmla="*/ 2147483647 w 1935"/>
                <a:gd name="T13" fmla="*/ 2147483647 h 303"/>
                <a:gd name="T14" fmla="*/ 0 w 1935"/>
                <a:gd name="T15" fmla="*/ 2147483647 h 303"/>
                <a:gd name="T16" fmla="*/ 0 60000 65536"/>
                <a:gd name="T17" fmla="*/ 0 60000 65536"/>
                <a:gd name="T18" fmla="*/ 0 60000 65536"/>
                <a:gd name="T19" fmla="*/ 0 60000 65536"/>
                <a:gd name="T20" fmla="*/ 0 60000 65536"/>
                <a:gd name="T21" fmla="*/ 0 60000 65536"/>
                <a:gd name="T22" fmla="*/ 0 60000 65536"/>
                <a:gd name="T23" fmla="*/ 0 60000 65536"/>
                <a:gd name="T24" fmla="*/ 0 w 1935"/>
                <a:gd name="T25" fmla="*/ 0 h 303"/>
                <a:gd name="T26" fmla="*/ 1935 w 1935"/>
                <a:gd name="T27" fmla="*/ 303 h 3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35" h="303">
                  <a:moveTo>
                    <a:pt x="0" y="195"/>
                  </a:moveTo>
                  <a:lnTo>
                    <a:pt x="210" y="303"/>
                  </a:lnTo>
                  <a:lnTo>
                    <a:pt x="1783" y="126"/>
                  </a:lnTo>
                  <a:lnTo>
                    <a:pt x="1911" y="208"/>
                  </a:lnTo>
                  <a:lnTo>
                    <a:pt x="1935" y="49"/>
                  </a:lnTo>
                  <a:lnTo>
                    <a:pt x="1584" y="0"/>
                  </a:lnTo>
                  <a:lnTo>
                    <a:pt x="1641" y="34"/>
                  </a:lnTo>
                  <a:lnTo>
                    <a:pt x="0" y="195"/>
                  </a:lnTo>
                  <a:close/>
                </a:path>
              </a:pathLst>
            </a:custGeom>
            <a:solidFill>
              <a:srgbClr val="C1CC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nvGrpSpPr>
            <p:cNvPr id="10" name="Group 40"/>
            <p:cNvGrpSpPr/>
            <p:nvPr/>
          </p:nvGrpSpPr>
          <p:grpSpPr bwMode="auto">
            <a:xfrm>
              <a:off x="6634" y="440638"/>
              <a:ext cx="1056750" cy="618413"/>
              <a:chOff x="0" y="0"/>
              <a:chExt cx="708" cy="189"/>
            </a:xfrm>
          </p:grpSpPr>
          <p:sp>
            <p:nvSpPr>
              <p:cNvPr id="18" name="Freeform 402"/>
              <p:cNvSpPr>
                <a:spLocks noChangeArrowheads="1"/>
              </p:cNvSpPr>
              <p:nvPr/>
            </p:nvSpPr>
            <p:spPr bwMode="auto">
              <a:xfrm>
                <a:off x="2" y="0"/>
                <a:ext cx="705" cy="141"/>
              </a:xfrm>
              <a:custGeom>
                <a:avLst/>
                <a:gdLst>
                  <a:gd name="T0" fmla="*/ 0 w 705"/>
                  <a:gd name="T1" fmla="*/ 46 h 141"/>
                  <a:gd name="T2" fmla="*/ 202 w 705"/>
                  <a:gd name="T3" fmla="*/ 141 h 141"/>
                  <a:gd name="T4" fmla="*/ 705 w 705"/>
                  <a:gd name="T5" fmla="*/ 94 h 141"/>
                  <a:gd name="T6" fmla="*/ 502 w 705"/>
                  <a:gd name="T7" fmla="*/ 0 h 141"/>
                  <a:gd name="T8" fmla="*/ 0 w 705"/>
                  <a:gd name="T9" fmla="*/ 46 h 141"/>
                  <a:gd name="T10" fmla="*/ 0 60000 65536"/>
                  <a:gd name="T11" fmla="*/ 0 60000 65536"/>
                  <a:gd name="T12" fmla="*/ 0 60000 65536"/>
                  <a:gd name="T13" fmla="*/ 0 60000 65536"/>
                  <a:gd name="T14" fmla="*/ 0 60000 65536"/>
                  <a:gd name="T15" fmla="*/ 0 w 705"/>
                  <a:gd name="T16" fmla="*/ 0 h 141"/>
                  <a:gd name="T17" fmla="*/ 705 w 705"/>
                  <a:gd name="T18" fmla="*/ 141 h 141"/>
                </a:gdLst>
                <a:ahLst/>
                <a:cxnLst>
                  <a:cxn ang="T10">
                    <a:pos x="T0" y="T1"/>
                  </a:cxn>
                  <a:cxn ang="T11">
                    <a:pos x="T2" y="T3"/>
                  </a:cxn>
                  <a:cxn ang="T12">
                    <a:pos x="T4" y="T5"/>
                  </a:cxn>
                  <a:cxn ang="T13">
                    <a:pos x="T6" y="T7"/>
                  </a:cxn>
                  <a:cxn ang="T14">
                    <a:pos x="T8" y="T9"/>
                  </a:cxn>
                </a:cxnLst>
                <a:rect l="T15" t="T16" r="T17" b="T18"/>
                <a:pathLst>
                  <a:path w="705" h="141">
                    <a:moveTo>
                      <a:pt x="0" y="46"/>
                    </a:moveTo>
                    <a:lnTo>
                      <a:pt x="202" y="141"/>
                    </a:lnTo>
                    <a:lnTo>
                      <a:pt x="705" y="94"/>
                    </a:lnTo>
                    <a:lnTo>
                      <a:pt x="502" y="0"/>
                    </a:lnTo>
                    <a:lnTo>
                      <a:pt x="0" y="46"/>
                    </a:lnTo>
                    <a:close/>
                  </a:path>
                </a:pathLst>
              </a:custGeom>
              <a:gradFill rotWithShape="1">
                <a:gsLst>
                  <a:gs pos="0">
                    <a:srgbClr val="D4C3A1"/>
                  </a:gs>
                  <a:gs pos="100000">
                    <a:srgbClr val="AF9564"/>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9" name="Freeform 403"/>
              <p:cNvSpPr>
                <a:spLocks noChangeArrowheads="1"/>
              </p:cNvSpPr>
              <p:nvPr/>
            </p:nvSpPr>
            <p:spPr bwMode="auto">
              <a:xfrm>
                <a:off x="0" y="45"/>
                <a:ext cx="206" cy="144"/>
              </a:xfrm>
              <a:custGeom>
                <a:avLst/>
                <a:gdLst>
                  <a:gd name="T0" fmla="*/ 0 w 206"/>
                  <a:gd name="T1" fmla="*/ 0 h 144"/>
                  <a:gd name="T2" fmla="*/ 0 w 206"/>
                  <a:gd name="T3" fmla="*/ 48 h 144"/>
                  <a:gd name="T4" fmla="*/ 206 w 206"/>
                  <a:gd name="T5" fmla="*/ 144 h 144"/>
                  <a:gd name="T6" fmla="*/ 206 w 206"/>
                  <a:gd name="T7" fmla="*/ 96 h 144"/>
                  <a:gd name="T8" fmla="*/ 0 w 206"/>
                  <a:gd name="T9" fmla="*/ 0 h 144"/>
                  <a:gd name="T10" fmla="*/ 0 60000 65536"/>
                  <a:gd name="T11" fmla="*/ 0 60000 65536"/>
                  <a:gd name="T12" fmla="*/ 0 60000 65536"/>
                  <a:gd name="T13" fmla="*/ 0 60000 65536"/>
                  <a:gd name="T14" fmla="*/ 0 60000 65536"/>
                  <a:gd name="T15" fmla="*/ 0 w 206"/>
                  <a:gd name="T16" fmla="*/ 0 h 144"/>
                  <a:gd name="T17" fmla="*/ 206 w 206"/>
                  <a:gd name="T18" fmla="*/ 144 h 144"/>
                </a:gdLst>
                <a:ahLst/>
                <a:cxnLst>
                  <a:cxn ang="T10">
                    <a:pos x="T0" y="T1"/>
                  </a:cxn>
                  <a:cxn ang="T11">
                    <a:pos x="T2" y="T3"/>
                  </a:cxn>
                  <a:cxn ang="T12">
                    <a:pos x="T4" y="T5"/>
                  </a:cxn>
                  <a:cxn ang="T13">
                    <a:pos x="T6" y="T7"/>
                  </a:cxn>
                  <a:cxn ang="T14">
                    <a:pos x="T8" y="T9"/>
                  </a:cxn>
                </a:cxnLst>
                <a:rect l="T15" t="T16" r="T17" b="T18"/>
                <a:pathLst>
                  <a:path w="206" h="144">
                    <a:moveTo>
                      <a:pt x="0" y="0"/>
                    </a:moveTo>
                    <a:lnTo>
                      <a:pt x="0" y="48"/>
                    </a:lnTo>
                    <a:lnTo>
                      <a:pt x="206" y="144"/>
                    </a:lnTo>
                    <a:lnTo>
                      <a:pt x="206" y="96"/>
                    </a:lnTo>
                    <a:lnTo>
                      <a:pt x="0" y="0"/>
                    </a:lnTo>
                    <a:close/>
                  </a:path>
                </a:pathLst>
              </a:custGeom>
              <a:gradFill rotWithShape="1">
                <a:gsLst>
                  <a:gs pos="0">
                    <a:srgbClr val="7C6838"/>
                  </a:gs>
                  <a:gs pos="100000">
                    <a:srgbClr val="5A442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0" name="Freeform 404"/>
              <p:cNvSpPr>
                <a:spLocks noChangeArrowheads="1"/>
              </p:cNvSpPr>
              <p:nvPr/>
            </p:nvSpPr>
            <p:spPr bwMode="auto">
              <a:xfrm>
                <a:off x="206" y="94"/>
                <a:ext cx="502" cy="95"/>
              </a:xfrm>
              <a:custGeom>
                <a:avLst/>
                <a:gdLst>
                  <a:gd name="T0" fmla="*/ 0 w 502"/>
                  <a:gd name="T1" fmla="*/ 47 h 95"/>
                  <a:gd name="T2" fmla="*/ 0 w 502"/>
                  <a:gd name="T3" fmla="*/ 95 h 95"/>
                  <a:gd name="T4" fmla="*/ 502 w 502"/>
                  <a:gd name="T5" fmla="*/ 47 h 95"/>
                  <a:gd name="T6" fmla="*/ 501 w 502"/>
                  <a:gd name="T7" fmla="*/ 0 h 95"/>
                  <a:gd name="T8" fmla="*/ 0 w 502"/>
                  <a:gd name="T9" fmla="*/ 47 h 95"/>
                  <a:gd name="T10" fmla="*/ 0 60000 65536"/>
                  <a:gd name="T11" fmla="*/ 0 60000 65536"/>
                  <a:gd name="T12" fmla="*/ 0 60000 65536"/>
                  <a:gd name="T13" fmla="*/ 0 60000 65536"/>
                  <a:gd name="T14" fmla="*/ 0 60000 65536"/>
                  <a:gd name="T15" fmla="*/ 0 w 502"/>
                  <a:gd name="T16" fmla="*/ 0 h 95"/>
                  <a:gd name="T17" fmla="*/ 502 w 502"/>
                  <a:gd name="T18" fmla="*/ 95 h 95"/>
                </a:gdLst>
                <a:ahLst/>
                <a:cxnLst>
                  <a:cxn ang="T10">
                    <a:pos x="T0" y="T1"/>
                  </a:cxn>
                  <a:cxn ang="T11">
                    <a:pos x="T2" y="T3"/>
                  </a:cxn>
                  <a:cxn ang="T12">
                    <a:pos x="T4" y="T5"/>
                  </a:cxn>
                  <a:cxn ang="T13">
                    <a:pos x="T6" y="T7"/>
                  </a:cxn>
                  <a:cxn ang="T14">
                    <a:pos x="T8" y="T9"/>
                  </a:cxn>
                </a:cxnLst>
                <a:rect l="T15" t="T16" r="T17" b="T18"/>
                <a:pathLst>
                  <a:path w="502" h="95">
                    <a:moveTo>
                      <a:pt x="0" y="47"/>
                    </a:moveTo>
                    <a:lnTo>
                      <a:pt x="0" y="95"/>
                    </a:lnTo>
                    <a:lnTo>
                      <a:pt x="502" y="47"/>
                    </a:lnTo>
                    <a:lnTo>
                      <a:pt x="501" y="0"/>
                    </a:lnTo>
                    <a:lnTo>
                      <a:pt x="0" y="47"/>
                    </a:lnTo>
                    <a:close/>
                  </a:path>
                </a:pathLst>
              </a:custGeom>
              <a:gradFill rotWithShape="1">
                <a:gsLst>
                  <a:gs pos="0">
                    <a:srgbClr val="93733C"/>
                  </a:gs>
                  <a:gs pos="100000">
                    <a:srgbClr val="A7894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sp>
          <p:nvSpPr>
            <p:cNvPr id="11" name="Freeform 405"/>
            <p:cNvSpPr>
              <a:spLocks noChangeArrowheads="1"/>
            </p:cNvSpPr>
            <p:nvPr/>
          </p:nvSpPr>
          <p:spPr bwMode="auto">
            <a:xfrm>
              <a:off x="920461" y="2279"/>
              <a:ext cx="1080149" cy="582706"/>
            </a:xfrm>
            <a:custGeom>
              <a:avLst/>
              <a:gdLst>
                <a:gd name="T0" fmla="*/ 0 w 724"/>
                <a:gd name="T1" fmla="*/ 2147483647 h 178"/>
                <a:gd name="T2" fmla="*/ 2147483647 w 724"/>
                <a:gd name="T3" fmla="*/ 2147483647 h 178"/>
                <a:gd name="T4" fmla="*/ 2147483647 w 724"/>
                <a:gd name="T5" fmla="*/ 2147483647 h 178"/>
                <a:gd name="T6" fmla="*/ 2147483647 w 724"/>
                <a:gd name="T7" fmla="*/ 2147483647 h 178"/>
                <a:gd name="T8" fmla="*/ 2147483647 w 724"/>
                <a:gd name="T9" fmla="*/ 2147483647 h 178"/>
                <a:gd name="T10" fmla="*/ 2147483647 w 724"/>
                <a:gd name="T11" fmla="*/ 0 h 178"/>
                <a:gd name="T12" fmla="*/ 2147483647 w 724"/>
                <a:gd name="T13" fmla="*/ 2147483647 h 178"/>
                <a:gd name="T14" fmla="*/ 0 w 724"/>
                <a:gd name="T15" fmla="*/ 2147483647 h 178"/>
                <a:gd name="T16" fmla="*/ 0 60000 65536"/>
                <a:gd name="T17" fmla="*/ 0 60000 65536"/>
                <a:gd name="T18" fmla="*/ 0 60000 65536"/>
                <a:gd name="T19" fmla="*/ 0 60000 65536"/>
                <a:gd name="T20" fmla="*/ 0 60000 65536"/>
                <a:gd name="T21" fmla="*/ 0 60000 65536"/>
                <a:gd name="T22" fmla="*/ 0 60000 65536"/>
                <a:gd name="T23" fmla="*/ 0 60000 65536"/>
                <a:gd name="T24" fmla="*/ 0 w 724"/>
                <a:gd name="T25" fmla="*/ 0 h 178"/>
                <a:gd name="T26" fmla="*/ 724 w 724"/>
                <a:gd name="T27" fmla="*/ 178 h 1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4" h="178">
                  <a:moveTo>
                    <a:pt x="0" y="70"/>
                  </a:moveTo>
                  <a:lnTo>
                    <a:pt x="202" y="165"/>
                  </a:lnTo>
                  <a:lnTo>
                    <a:pt x="591" y="130"/>
                  </a:lnTo>
                  <a:lnTo>
                    <a:pt x="694" y="178"/>
                  </a:lnTo>
                  <a:lnTo>
                    <a:pt x="724" y="43"/>
                  </a:lnTo>
                  <a:lnTo>
                    <a:pt x="307" y="0"/>
                  </a:lnTo>
                  <a:lnTo>
                    <a:pt x="382" y="34"/>
                  </a:lnTo>
                  <a:lnTo>
                    <a:pt x="0" y="70"/>
                  </a:lnTo>
                  <a:close/>
                </a:path>
              </a:pathLst>
            </a:custGeom>
            <a:gradFill rotWithShape="1">
              <a:gsLst>
                <a:gs pos="0">
                  <a:srgbClr val="D4C3A1"/>
                </a:gs>
                <a:gs pos="100000">
                  <a:srgbClr val="AF9564"/>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2" name="Freeform 406"/>
            <p:cNvSpPr>
              <a:spLocks noChangeArrowheads="1"/>
            </p:cNvSpPr>
            <p:nvPr/>
          </p:nvSpPr>
          <p:spPr bwMode="auto">
            <a:xfrm>
              <a:off x="917299" y="227916"/>
              <a:ext cx="307349" cy="471027"/>
            </a:xfrm>
            <a:custGeom>
              <a:avLst/>
              <a:gdLst>
                <a:gd name="T0" fmla="*/ 0 w 206"/>
                <a:gd name="T1" fmla="*/ 0 h 144"/>
                <a:gd name="T2" fmla="*/ 0 w 206"/>
                <a:gd name="T3" fmla="*/ 2147483647 h 144"/>
                <a:gd name="T4" fmla="*/ 2147483647 w 206"/>
                <a:gd name="T5" fmla="*/ 2147483647 h 144"/>
                <a:gd name="T6" fmla="*/ 2147483647 w 206"/>
                <a:gd name="T7" fmla="*/ 2147483647 h 144"/>
                <a:gd name="T8" fmla="*/ 0 w 206"/>
                <a:gd name="T9" fmla="*/ 0 h 144"/>
                <a:gd name="T10" fmla="*/ 0 60000 65536"/>
                <a:gd name="T11" fmla="*/ 0 60000 65536"/>
                <a:gd name="T12" fmla="*/ 0 60000 65536"/>
                <a:gd name="T13" fmla="*/ 0 60000 65536"/>
                <a:gd name="T14" fmla="*/ 0 60000 65536"/>
                <a:gd name="T15" fmla="*/ 0 w 206"/>
                <a:gd name="T16" fmla="*/ 0 h 144"/>
                <a:gd name="T17" fmla="*/ 206 w 206"/>
                <a:gd name="T18" fmla="*/ 144 h 144"/>
              </a:gdLst>
              <a:ahLst/>
              <a:cxnLst>
                <a:cxn ang="T10">
                  <a:pos x="T0" y="T1"/>
                </a:cxn>
                <a:cxn ang="T11">
                  <a:pos x="T2" y="T3"/>
                </a:cxn>
                <a:cxn ang="T12">
                  <a:pos x="T4" y="T5"/>
                </a:cxn>
                <a:cxn ang="T13">
                  <a:pos x="T6" y="T7"/>
                </a:cxn>
                <a:cxn ang="T14">
                  <a:pos x="T8" y="T9"/>
                </a:cxn>
              </a:cxnLst>
              <a:rect l="T15" t="T16" r="T17" b="T18"/>
              <a:pathLst>
                <a:path w="206" h="144">
                  <a:moveTo>
                    <a:pt x="0" y="0"/>
                  </a:moveTo>
                  <a:lnTo>
                    <a:pt x="0" y="48"/>
                  </a:lnTo>
                  <a:lnTo>
                    <a:pt x="206" y="144"/>
                  </a:lnTo>
                  <a:lnTo>
                    <a:pt x="206" y="96"/>
                  </a:lnTo>
                  <a:lnTo>
                    <a:pt x="0" y="0"/>
                  </a:lnTo>
                  <a:close/>
                </a:path>
              </a:pathLst>
            </a:custGeom>
            <a:gradFill rotWithShape="1">
              <a:gsLst>
                <a:gs pos="0">
                  <a:srgbClr val="7C6838"/>
                </a:gs>
                <a:gs pos="100000">
                  <a:srgbClr val="5A442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3" name="Freeform 407"/>
            <p:cNvSpPr>
              <a:spLocks noChangeArrowheads="1"/>
            </p:cNvSpPr>
            <p:nvPr/>
          </p:nvSpPr>
          <p:spPr bwMode="auto">
            <a:xfrm>
              <a:off x="1224648" y="427723"/>
              <a:ext cx="583711" cy="271220"/>
            </a:xfrm>
            <a:custGeom>
              <a:avLst/>
              <a:gdLst>
                <a:gd name="T0" fmla="*/ 0 w 391"/>
                <a:gd name="T1" fmla="*/ 2147483647 h 83"/>
                <a:gd name="T2" fmla="*/ 0 w 391"/>
                <a:gd name="T3" fmla="*/ 2147483647 h 83"/>
                <a:gd name="T4" fmla="*/ 2147483647 w 391"/>
                <a:gd name="T5" fmla="*/ 2147483647 h 83"/>
                <a:gd name="T6" fmla="*/ 2147483647 w 391"/>
                <a:gd name="T7" fmla="*/ 0 h 83"/>
                <a:gd name="T8" fmla="*/ 0 w 391"/>
                <a:gd name="T9" fmla="*/ 2147483647 h 83"/>
                <a:gd name="T10" fmla="*/ 0 60000 65536"/>
                <a:gd name="T11" fmla="*/ 0 60000 65536"/>
                <a:gd name="T12" fmla="*/ 0 60000 65536"/>
                <a:gd name="T13" fmla="*/ 0 60000 65536"/>
                <a:gd name="T14" fmla="*/ 0 60000 65536"/>
                <a:gd name="T15" fmla="*/ 0 w 391"/>
                <a:gd name="T16" fmla="*/ 0 h 83"/>
                <a:gd name="T17" fmla="*/ 391 w 391"/>
                <a:gd name="T18" fmla="*/ 83 h 83"/>
              </a:gdLst>
              <a:ahLst/>
              <a:cxnLst>
                <a:cxn ang="T10">
                  <a:pos x="T0" y="T1"/>
                </a:cxn>
                <a:cxn ang="T11">
                  <a:pos x="T2" y="T3"/>
                </a:cxn>
                <a:cxn ang="T12">
                  <a:pos x="T4" y="T5"/>
                </a:cxn>
                <a:cxn ang="T13">
                  <a:pos x="T6" y="T7"/>
                </a:cxn>
                <a:cxn ang="T14">
                  <a:pos x="T8" y="T9"/>
                </a:cxn>
              </a:cxnLst>
              <a:rect l="T15" t="T16" r="T17" b="T18"/>
              <a:pathLst>
                <a:path w="391" h="83">
                  <a:moveTo>
                    <a:pt x="0" y="35"/>
                  </a:moveTo>
                  <a:lnTo>
                    <a:pt x="0" y="83"/>
                  </a:lnTo>
                  <a:lnTo>
                    <a:pt x="391" y="47"/>
                  </a:lnTo>
                  <a:lnTo>
                    <a:pt x="390" y="0"/>
                  </a:lnTo>
                  <a:lnTo>
                    <a:pt x="0" y="35"/>
                  </a:lnTo>
                  <a:close/>
                </a:path>
              </a:pathLst>
            </a:custGeom>
            <a:gradFill rotWithShape="1">
              <a:gsLst>
                <a:gs pos="0">
                  <a:srgbClr val="93733C"/>
                </a:gs>
                <a:gs pos="100000">
                  <a:srgbClr val="A7894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4" name="Freeform 408"/>
            <p:cNvSpPr>
              <a:spLocks noChangeArrowheads="1"/>
            </p:cNvSpPr>
            <p:nvPr/>
          </p:nvSpPr>
          <p:spPr bwMode="auto">
            <a:xfrm>
              <a:off x="1954444" y="142068"/>
              <a:ext cx="44268" cy="594102"/>
            </a:xfrm>
            <a:custGeom>
              <a:avLst/>
              <a:gdLst>
                <a:gd name="T0" fmla="*/ 2147483647 w 70"/>
                <a:gd name="T1" fmla="*/ 0 h 782"/>
                <a:gd name="T2" fmla="*/ 0 w 70"/>
                <a:gd name="T3" fmla="*/ 2147483647 h 782"/>
                <a:gd name="T4" fmla="*/ 2147483647 w 70"/>
                <a:gd name="T5" fmla="*/ 2147483647 h 782"/>
                <a:gd name="T6" fmla="*/ 2147483647 w 70"/>
                <a:gd name="T7" fmla="*/ 2147483647 h 782"/>
                <a:gd name="T8" fmla="*/ 2147483647 w 70"/>
                <a:gd name="T9" fmla="*/ 0 h 782"/>
                <a:gd name="T10" fmla="*/ 0 60000 65536"/>
                <a:gd name="T11" fmla="*/ 0 60000 65536"/>
                <a:gd name="T12" fmla="*/ 0 60000 65536"/>
                <a:gd name="T13" fmla="*/ 0 60000 65536"/>
                <a:gd name="T14" fmla="*/ 0 60000 65536"/>
                <a:gd name="T15" fmla="*/ 0 w 70"/>
                <a:gd name="T16" fmla="*/ 0 h 782"/>
                <a:gd name="T17" fmla="*/ 70 w 70"/>
                <a:gd name="T18" fmla="*/ 782 h 782"/>
              </a:gdLst>
              <a:ahLst/>
              <a:cxnLst>
                <a:cxn ang="T10">
                  <a:pos x="T0" y="T1"/>
                </a:cxn>
                <a:cxn ang="T11">
                  <a:pos x="T2" y="T3"/>
                </a:cxn>
                <a:cxn ang="T12">
                  <a:pos x="T4" y="T5"/>
                </a:cxn>
                <a:cxn ang="T13">
                  <a:pos x="T6" y="T7"/>
                </a:cxn>
                <a:cxn ang="T14">
                  <a:pos x="T8" y="T9"/>
                </a:cxn>
              </a:cxnLst>
              <a:rect l="T15" t="T16" r="T17" b="T18"/>
              <a:pathLst>
                <a:path w="70" h="782">
                  <a:moveTo>
                    <a:pt x="66" y="0"/>
                  </a:moveTo>
                  <a:lnTo>
                    <a:pt x="0" y="596"/>
                  </a:lnTo>
                  <a:lnTo>
                    <a:pt x="8" y="782"/>
                  </a:lnTo>
                  <a:lnTo>
                    <a:pt x="70" y="230"/>
                  </a:lnTo>
                  <a:lnTo>
                    <a:pt x="66" y="0"/>
                  </a:lnTo>
                  <a:close/>
                </a:path>
              </a:pathLst>
            </a:custGeom>
            <a:gradFill rotWithShape="1">
              <a:gsLst>
                <a:gs pos="0">
                  <a:srgbClr val="AB8C4F"/>
                </a:gs>
                <a:gs pos="100000">
                  <a:srgbClr val="AF915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5" name="Freeform 409"/>
            <p:cNvSpPr>
              <a:spLocks noChangeArrowheads="1"/>
            </p:cNvSpPr>
            <p:nvPr/>
          </p:nvSpPr>
          <p:spPr bwMode="auto">
            <a:xfrm>
              <a:off x="1379587" y="0"/>
              <a:ext cx="112568" cy="138269"/>
            </a:xfrm>
            <a:custGeom>
              <a:avLst/>
              <a:gdLst>
                <a:gd name="T0" fmla="*/ 0 w 178"/>
                <a:gd name="T1" fmla="*/ 0 h 182"/>
                <a:gd name="T2" fmla="*/ 0 w 178"/>
                <a:gd name="T3" fmla="*/ 2147483647 h 182"/>
                <a:gd name="T4" fmla="*/ 2147483647 w 178"/>
                <a:gd name="T5" fmla="*/ 2147483647 h 182"/>
                <a:gd name="T6" fmla="*/ 0 w 178"/>
                <a:gd name="T7" fmla="*/ 0 h 182"/>
                <a:gd name="T8" fmla="*/ 0 60000 65536"/>
                <a:gd name="T9" fmla="*/ 0 60000 65536"/>
                <a:gd name="T10" fmla="*/ 0 60000 65536"/>
                <a:gd name="T11" fmla="*/ 0 60000 65536"/>
                <a:gd name="T12" fmla="*/ 0 w 178"/>
                <a:gd name="T13" fmla="*/ 0 h 182"/>
                <a:gd name="T14" fmla="*/ 178 w 178"/>
                <a:gd name="T15" fmla="*/ 182 h 182"/>
              </a:gdLst>
              <a:ahLst/>
              <a:cxnLst>
                <a:cxn ang="T8">
                  <a:pos x="T0" y="T1"/>
                </a:cxn>
                <a:cxn ang="T9">
                  <a:pos x="T2" y="T3"/>
                </a:cxn>
                <a:cxn ang="T10">
                  <a:pos x="T4" y="T5"/>
                </a:cxn>
                <a:cxn ang="T11">
                  <a:pos x="T6" y="T7"/>
                </a:cxn>
              </a:cxnLst>
              <a:rect l="T12" t="T13" r="T14" b="T15"/>
              <a:pathLst>
                <a:path w="178" h="182">
                  <a:moveTo>
                    <a:pt x="0" y="0"/>
                  </a:moveTo>
                  <a:lnTo>
                    <a:pt x="0" y="182"/>
                  </a:lnTo>
                  <a:lnTo>
                    <a:pt x="178" y="148"/>
                  </a:lnTo>
                  <a:lnTo>
                    <a:pt x="0" y="0"/>
                  </a:lnTo>
                  <a:close/>
                </a:path>
              </a:pathLst>
            </a:custGeom>
            <a:gradFill rotWithShape="1">
              <a:gsLst>
                <a:gs pos="0">
                  <a:srgbClr val="6B4E1F"/>
                </a:gs>
                <a:gs pos="100000">
                  <a:srgbClr val="795F2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6" name="Freeform 410"/>
            <p:cNvSpPr>
              <a:spLocks noChangeArrowheads="1"/>
            </p:cNvSpPr>
            <p:nvPr/>
          </p:nvSpPr>
          <p:spPr bwMode="auto">
            <a:xfrm>
              <a:off x="1804564" y="430002"/>
              <a:ext cx="154307" cy="308447"/>
            </a:xfrm>
            <a:custGeom>
              <a:avLst/>
              <a:gdLst>
                <a:gd name="T0" fmla="*/ 0 w 244"/>
                <a:gd name="T1" fmla="*/ 0 h 406"/>
                <a:gd name="T2" fmla="*/ 2147483647 w 244"/>
                <a:gd name="T3" fmla="*/ 2147483647 h 406"/>
                <a:gd name="T4" fmla="*/ 2147483647 w 244"/>
                <a:gd name="T5" fmla="*/ 2147483647 h 406"/>
                <a:gd name="T6" fmla="*/ 2147483647 w 244"/>
                <a:gd name="T7" fmla="*/ 2147483647 h 406"/>
                <a:gd name="T8" fmla="*/ 0 w 244"/>
                <a:gd name="T9" fmla="*/ 0 h 406"/>
                <a:gd name="T10" fmla="*/ 0 60000 65536"/>
                <a:gd name="T11" fmla="*/ 0 60000 65536"/>
                <a:gd name="T12" fmla="*/ 0 60000 65536"/>
                <a:gd name="T13" fmla="*/ 0 60000 65536"/>
                <a:gd name="T14" fmla="*/ 0 60000 65536"/>
                <a:gd name="T15" fmla="*/ 0 w 244"/>
                <a:gd name="T16" fmla="*/ 0 h 406"/>
                <a:gd name="T17" fmla="*/ 244 w 244"/>
                <a:gd name="T18" fmla="*/ 406 h 406"/>
              </a:gdLst>
              <a:ahLst/>
              <a:cxnLst>
                <a:cxn ang="T10">
                  <a:pos x="T0" y="T1"/>
                </a:cxn>
                <a:cxn ang="T11">
                  <a:pos x="T2" y="T3"/>
                </a:cxn>
                <a:cxn ang="T12">
                  <a:pos x="T4" y="T5"/>
                </a:cxn>
                <a:cxn ang="T13">
                  <a:pos x="T6" y="T7"/>
                </a:cxn>
                <a:cxn ang="T14">
                  <a:pos x="T8" y="T9"/>
                </a:cxn>
              </a:cxnLst>
              <a:rect l="T15" t="T16" r="T17" b="T18"/>
              <a:pathLst>
                <a:path w="244" h="406">
                  <a:moveTo>
                    <a:pt x="0" y="0"/>
                  </a:moveTo>
                  <a:lnTo>
                    <a:pt x="5" y="197"/>
                  </a:lnTo>
                  <a:lnTo>
                    <a:pt x="244" y="406"/>
                  </a:lnTo>
                  <a:lnTo>
                    <a:pt x="237" y="204"/>
                  </a:lnTo>
                  <a:lnTo>
                    <a:pt x="0" y="0"/>
                  </a:lnTo>
                  <a:close/>
                </a:path>
              </a:pathLst>
            </a:custGeom>
            <a:gradFill rotWithShape="1">
              <a:gsLst>
                <a:gs pos="0">
                  <a:srgbClr val="6C4E20"/>
                </a:gs>
                <a:gs pos="100000">
                  <a:srgbClr val="886834"/>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7" name="Freeform 412"/>
            <p:cNvSpPr>
              <a:spLocks noChangeArrowheads="1"/>
            </p:cNvSpPr>
            <p:nvPr/>
          </p:nvSpPr>
          <p:spPr bwMode="auto">
            <a:xfrm>
              <a:off x="756035" y="230955"/>
              <a:ext cx="468613" cy="514331"/>
            </a:xfrm>
            <a:custGeom>
              <a:avLst/>
              <a:gdLst>
                <a:gd name="T0" fmla="*/ 0 w 741"/>
                <a:gd name="T1" fmla="*/ 2147483647 h 677"/>
                <a:gd name="T2" fmla="*/ 2147483647 w 741"/>
                <a:gd name="T3" fmla="*/ 2147483647 h 677"/>
                <a:gd name="T4" fmla="*/ 2147483647 w 741"/>
                <a:gd name="T5" fmla="*/ 2147483647 h 677"/>
                <a:gd name="T6" fmla="*/ 2147483647 w 741"/>
                <a:gd name="T7" fmla="*/ 0 h 677"/>
                <a:gd name="T8" fmla="*/ 0 w 741"/>
                <a:gd name="T9" fmla="*/ 2147483647 h 677"/>
                <a:gd name="T10" fmla="*/ 0 60000 65536"/>
                <a:gd name="T11" fmla="*/ 0 60000 65536"/>
                <a:gd name="T12" fmla="*/ 0 60000 65536"/>
                <a:gd name="T13" fmla="*/ 0 60000 65536"/>
                <a:gd name="T14" fmla="*/ 0 60000 65536"/>
                <a:gd name="T15" fmla="*/ 0 w 741"/>
                <a:gd name="T16" fmla="*/ 0 h 677"/>
                <a:gd name="T17" fmla="*/ 741 w 741"/>
                <a:gd name="T18" fmla="*/ 677 h 677"/>
              </a:gdLst>
              <a:ahLst/>
              <a:cxnLst>
                <a:cxn ang="T10">
                  <a:pos x="T0" y="T1"/>
                </a:cxn>
                <a:cxn ang="T11">
                  <a:pos x="T2" y="T3"/>
                </a:cxn>
                <a:cxn ang="T12">
                  <a:pos x="T4" y="T5"/>
                </a:cxn>
                <a:cxn ang="T13">
                  <a:pos x="T6" y="T7"/>
                </a:cxn>
                <a:cxn ang="T14">
                  <a:pos x="T8" y="T9"/>
                </a:cxn>
              </a:cxnLst>
              <a:rect l="T15" t="T16" r="T17" b="T18"/>
              <a:pathLst>
                <a:path w="741" h="677">
                  <a:moveTo>
                    <a:pt x="0" y="272"/>
                  </a:moveTo>
                  <a:lnTo>
                    <a:pt x="477" y="677"/>
                  </a:lnTo>
                  <a:lnTo>
                    <a:pt x="741" y="411"/>
                  </a:lnTo>
                  <a:lnTo>
                    <a:pt x="264" y="0"/>
                  </a:lnTo>
                  <a:lnTo>
                    <a:pt x="0" y="272"/>
                  </a:lnTo>
                  <a:close/>
                </a:path>
              </a:pathLst>
            </a:custGeom>
            <a:solidFill>
              <a:srgbClr val="AF7C51">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pic>
        <p:nvPicPr>
          <p:cNvPr id="8" name="TextBox 5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3663" y="3524318"/>
            <a:ext cx="750887"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项目经理（项目负责人）素质模型</a:t>
            </a:r>
            <a:endParaRPr lang="zh-CN" altLang="zh-CN" sz="2400" dirty="0">
              <a:latin typeface="微软雅黑" panose="020B0503020204020204" pitchFamily="34" charset="-122"/>
              <a:ea typeface="微软雅黑" panose="020B0503020204020204" pitchFamily="34" charset="-122"/>
            </a:endParaRPr>
          </a:p>
        </p:txBody>
      </p:sp>
      <p:graphicFrame>
        <p:nvGraphicFramePr>
          <p:cNvPr id="9" name="内容占位符 3"/>
          <p:cNvGraphicFramePr/>
          <p:nvPr/>
        </p:nvGraphicFramePr>
        <p:xfrm>
          <a:off x="1552808" y="1518653"/>
          <a:ext cx="7450221" cy="437414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项目经理的内在素质</a:t>
            </a:r>
            <a:endParaRPr lang="zh-CN" altLang="zh-CN" sz="2400" dirty="0">
              <a:latin typeface="微软雅黑" panose="020B0503020204020204" pitchFamily="34" charset="-122"/>
              <a:ea typeface="微软雅黑" panose="020B0503020204020204" pitchFamily="34" charset="-122"/>
            </a:endParaRPr>
          </a:p>
        </p:txBody>
      </p:sp>
      <p:sp>
        <p:nvSpPr>
          <p:cNvPr id="6" name="圆角矩形 5"/>
          <p:cNvSpPr/>
          <p:nvPr/>
        </p:nvSpPr>
        <p:spPr>
          <a:xfrm>
            <a:off x="9562862" y="1593516"/>
            <a:ext cx="2399199" cy="74069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软素质</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 name="圆角矩形 6"/>
          <p:cNvSpPr/>
          <p:nvPr/>
        </p:nvSpPr>
        <p:spPr>
          <a:xfrm>
            <a:off x="9562862" y="3096126"/>
            <a:ext cx="2399199" cy="74069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专业素质</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8" name="圆角矩形 7"/>
          <p:cNvSpPr/>
          <p:nvPr/>
        </p:nvSpPr>
        <p:spPr>
          <a:xfrm>
            <a:off x="9584250" y="4737768"/>
            <a:ext cx="2399199" cy="74069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实战素质</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9" name="内容占位符 2"/>
          <p:cNvSpPr txBox="1"/>
          <p:nvPr/>
        </p:nvSpPr>
        <p:spPr>
          <a:xfrm>
            <a:off x="469232" y="1286126"/>
            <a:ext cx="7920789" cy="487680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a:buChar char="•"/>
              <a:defRPr/>
            </a:pPr>
            <a:r>
              <a:rPr kumimoji="0" lang="zh-CN" altLang="zh-CN" sz="2400" b="0" i="0" u="none" strike="noStrike" kern="1200" cap="none" spc="0" normalizeH="0" baseline="0" noProof="0" dirty="0">
                <a:ln>
                  <a:noFill/>
                </a:ln>
                <a:solidFill>
                  <a:schemeClr val="tx2">
                    <a:lumMod val="75000"/>
                  </a:schemeClr>
                </a:solidFill>
                <a:effectLst/>
                <a:uLnTx/>
                <a:uFillTx/>
                <a:latin typeface="微软雅黑" panose="020B0503020204020204" pitchFamily="34" charset="-122"/>
                <a:ea typeface="微软雅黑" panose="020B0503020204020204" pitchFamily="34" charset="-122"/>
              </a:rPr>
              <a:t>软素质</a:t>
            </a:r>
            <a:endParaRPr kumimoji="0" lang="en-US" altLang="zh-CN" sz="2400" b="0" i="0" u="none" strike="noStrike" kern="1200" cap="none" spc="0" normalizeH="0" baseline="0" noProof="0" dirty="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r>
              <a:rPr kumimoji="0" lang="zh-CN"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软素质是指一个项目负责人内在的品质和核心的能力。</a:t>
            </a: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r>
              <a:rPr kumimoji="0" lang="zh-CN"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他包括：</a:t>
            </a:r>
            <a:r>
              <a:rPr kumimoji="0" lang="zh-CN" altLang="en-US"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领导力、影响力、</a:t>
            </a:r>
            <a:r>
              <a:rPr kumimoji="0" lang="zh-CN"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主动沟通能力、换位思考能力、项目大局观等等。</a:t>
            </a: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r>
              <a:rPr kumimoji="0" lang="zh-CN"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他是驱动一个项目负责人的核心的动力，是对一个人内在品质的提升。</a:t>
            </a: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endParaRPr kumimoji="0" lang="zh-CN"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228600" indent="-228600">
              <a:lnSpc>
                <a:spcPct val="90000"/>
              </a:lnSpc>
              <a:spcBef>
                <a:spcPts val="1000"/>
              </a:spcBef>
              <a:buFont typeface="Arial" panose="020B0604020202020204"/>
              <a:buChar char="•"/>
            </a:pPr>
            <a:r>
              <a:rPr lang="zh-CN" altLang="zh-CN" sz="2400" dirty="0">
                <a:solidFill>
                  <a:schemeClr val="tx2">
                    <a:lumMod val="75000"/>
                  </a:schemeClr>
                </a:solidFill>
                <a:latin typeface="微软雅黑" panose="020B0503020204020204" pitchFamily="34" charset="-122"/>
                <a:ea typeface="微软雅黑" panose="020B0503020204020204" pitchFamily="34" charset="-122"/>
              </a:rPr>
              <a:t>专业素质</a:t>
            </a:r>
            <a:endParaRPr lang="en-US" altLang="zh-CN" sz="2400" dirty="0">
              <a:solidFill>
                <a:schemeClr val="tx2">
                  <a:lumMod val="75000"/>
                </a:schemeClr>
              </a:solidFill>
              <a:latin typeface="微软雅黑" panose="020B0503020204020204" pitchFamily="34" charset="-122"/>
              <a:ea typeface="微软雅黑" panose="020B0503020204020204"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r>
              <a:rPr kumimoji="0" lang="zh-CN"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专业素质是指一个项目负责人，在管理推动项目的过程中，所使用的制度、方法、工具，是可以具体量化和学习的技巧部分。</a:t>
            </a: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r>
              <a:rPr kumimoji="0" lang="zh-CN"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我们学习的重点和要提升的关键，也是专业素质部分。</a:t>
            </a: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228600" indent="-228600">
              <a:lnSpc>
                <a:spcPct val="90000"/>
              </a:lnSpc>
              <a:spcBef>
                <a:spcPts val="1000"/>
              </a:spcBef>
              <a:buFont typeface="Arial" panose="020B0604020202020204"/>
              <a:buChar char="•"/>
            </a:pPr>
            <a:r>
              <a:rPr lang="zh-CN" altLang="zh-CN" sz="2400" dirty="0">
                <a:solidFill>
                  <a:schemeClr val="tx2">
                    <a:lumMod val="75000"/>
                  </a:schemeClr>
                </a:solidFill>
                <a:latin typeface="微软雅黑" panose="020B0503020204020204" pitchFamily="34" charset="-122"/>
                <a:ea typeface="微软雅黑" panose="020B0503020204020204" pitchFamily="34" charset="-122"/>
              </a:rPr>
              <a:t>实战素质</a:t>
            </a:r>
            <a:endParaRPr lang="en-US" altLang="zh-CN" sz="2400" dirty="0">
              <a:solidFill>
                <a:schemeClr val="tx2">
                  <a:lumMod val="75000"/>
                </a:schemeClr>
              </a:solidFill>
              <a:latin typeface="微软雅黑" panose="020B0503020204020204" pitchFamily="34" charset="-122"/>
              <a:ea typeface="微软雅黑" panose="020B0503020204020204" pitchFamily="34" charset="-122"/>
            </a:endParaRPr>
          </a:p>
          <a:p>
            <a:pPr lvl="1"/>
            <a:r>
              <a:rPr lang="zh-CN" altLang="zh-CN" sz="1600" dirty="0">
                <a:latin typeface="微软雅黑 Light" panose="020B0502040204020203" pitchFamily="34" charset="-122"/>
                <a:ea typeface="微软雅黑 Light" panose="020B0502040204020203" pitchFamily="34" charset="-122"/>
              </a:rPr>
              <a:t>内在软素质和专业素质，结合到具体的项目去执行和实施。根据不同的项目和人员特征，选择使用正确的工具和方法，领导大家完成项目实践过程。</a:t>
            </a:r>
            <a:endParaRPr lang="en-US" altLang="zh-CN" sz="1600" dirty="0">
              <a:latin typeface="微软雅黑 Light" panose="020B0502040204020203" pitchFamily="34" charset="-122"/>
              <a:ea typeface="微软雅黑 Light" panose="020B0502040204020203" pitchFamily="34" charset="-122"/>
            </a:endParaRPr>
          </a:p>
          <a:p>
            <a:pPr lvl="1"/>
            <a:r>
              <a:rPr lang="zh-CN" altLang="zh-CN" sz="1600" dirty="0">
                <a:latin typeface="微软雅黑 Light" panose="020B0502040204020203" pitchFamily="34" charset="-122"/>
                <a:ea typeface="微软雅黑 Light" panose="020B0502040204020203" pitchFamily="34" charset="-122"/>
              </a:rPr>
              <a:t>在这个过程中，我们可以总结项目的</a:t>
            </a:r>
            <a:r>
              <a:rPr lang="en-US" altLang="zh-CN" sz="1600" dirty="0">
                <a:latin typeface="微软雅黑 Light" panose="020B0502040204020203" pitchFamily="34" charset="-122"/>
                <a:ea typeface="微软雅黑 Light" panose="020B0502040204020203" pitchFamily="34" charset="-122"/>
              </a:rPr>
              <a:t>good case</a:t>
            </a:r>
            <a:r>
              <a:rPr lang="zh-CN" altLang="zh-CN" sz="1600" dirty="0">
                <a:latin typeface="微软雅黑 Light" panose="020B0502040204020203" pitchFamily="34" charset="-122"/>
                <a:ea typeface="微软雅黑 Light" panose="020B0502040204020203" pitchFamily="34" charset="-122"/>
              </a:rPr>
              <a:t>和</a:t>
            </a:r>
            <a:r>
              <a:rPr lang="en-US" altLang="zh-CN" sz="1600" dirty="0">
                <a:latin typeface="微软雅黑 Light" panose="020B0502040204020203" pitchFamily="34" charset="-122"/>
                <a:ea typeface="微软雅黑 Light" panose="020B0502040204020203" pitchFamily="34" charset="-122"/>
              </a:rPr>
              <a:t>bad case</a:t>
            </a:r>
            <a:r>
              <a:rPr lang="zh-CN" altLang="zh-CN" sz="1600" dirty="0">
                <a:latin typeface="微软雅黑 Light" panose="020B0502040204020203" pitchFamily="34" charset="-122"/>
                <a:ea typeface="微软雅黑 Light" panose="020B0502040204020203" pitchFamily="34" charset="-122"/>
              </a:rPr>
              <a:t>，从而让我们的项目管理能力有一个落脚点和实践阶段。这种运用知识的能力就是实战素质。</a:t>
            </a:r>
            <a:endParaRPr lang="zh-CN" altLang="zh-CN" sz="1600" dirty="0">
              <a:latin typeface="微软雅黑 Light" panose="020B0502040204020203" pitchFamily="34" charset="-122"/>
              <a:ea typeface="微软雅黑 Light" panose="020B0502040204020203"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endParaRPr kumimoji="0" lang="zh-CN"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a:buChar char="•"/>
              <a:defRPr/>
            </a:pPr>
            <a:endParaRPr kumimoji="0" lang="zh-CN" altLang="en-US"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p:txBody>
      </p:sp>
      <p:sp>
        <p:nvSpPr>
          <p:cNvPr id="10" name="虚尾箭头 9"/>
          <p:cNvSpPr/>
          <p:nvPr/>
        </p:nvSpPr>
        <p:spPr>
          <a:xfrm>
            <a:off x="8532968" y="1697664"/>
            <a:ext cx="840969" cy="55357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sp>
        <p:nvSpPr>
          <p:cNvPr id="11" name="虚尾箭头 10"/>
          <p:cNvSpPr/>
          <p:nvPr/>
        </p:nvSpPr>
        <p:spPr>
          <a:xfrm>
            <a:off x="8532968" y="3170864"/>
            <a:ext cx="840969" cy="55357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sp>
        <p:nvSpPr>
          <p:cNvPr id="12" name="虚尾箭头 11"/>
          <p:cNvSpPr/>
          <p:nvPr/>
        </p:nvSpPr>
        <p:spPr>
          <a:xfrm>
            <a:off x="8532968" y="4833812"/>
            <a:ext cx="840969" cy="55357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p:nvPr/>
        </p:nvSpPr>
        <p:spPr>
          <a:xfrm>
            <a:off x="559837" y="305588"/>
            <a:ext cx="10940864" cy="664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chemeClr val="tx2">
                    <a:lumMod val="75000"/>
                  </a:schemeClr>
                </a:solidFill>
                <a:latin typeface="方正兰亭细黑_GBK" charset="0"/>
                <a:ea typeface="微软雅黑 Light" panose="020B0502040204020203" pitchFamily="34" charset="-122"/>
                <a:cs typeface="FZZhengHeiS-DB-GB" charset="0"/>
              </a:defRPr>
            </a:lvl1pPr>
          </a:lstStyle>
          <a:p>
            <a:r>
              <a:rPr lang="zh-CN" altLang="en-US" dirty="0">
                <a:solidFill>
                  <a:schemeClr val="bg1"/>
                </a:solidFill>
                <a:latin typeface="微软雅黑 Light" panose="020B0502040204020203" pitchFamily="34" charset="-122"/>
                <a:ea typeface="微软雅黑" panose="020B0503020204020204" pitchFamily="34" charset="-122"/>
              </a:rPr>
              <a:t>自我介绍</a:t>
            </a:r>
            <a:endParaRPr lang="ko-KR" altLang="en-US" dirty="0">
              <a:solidFill>
                <a:schemeClr val="bg1"/>
              </a:solidFill>
              <a:latin typeface="微软雅黑 Light" panose="020B0502040204020203" pitchFamily="34" charset="-122"/>
              <a:ea typeface="微软雅黑" panose="020B0503020204020204" pitchFamily="34" charset="-122"/>
            </a:endParaRPr>
          </a:p>
        </p:txBody>
      </p:sp>
      <p:sp>
        <p:nvSpPr>
          <p:cNvPr id="28" name="文本框 4"/>
          <p:cNvSpPr txBox="1"/>
          <p:nvPr/>
        </p:nvSpPr>
        <p:spPr>
          <a:xfrm>
            <a:off x="1055370" y="1268730"/>
            <a:ext cx="9787255" cy="3138170"/>
          </a:xfrm>
          <a:prstGeom prst="rect">
            <a:avLst/>
          </a:prstGeom>
          <a:noFill/>
        </p:spPr>
        <p:txBody>
          <a:bodyPr wrap="square" rtlCol="0">
            <a:spAutoFit/>
          </a:bodyPr>
          <a:lstStyle/>
          <a:p>
            <a:r>
              <a:rPr lang="zh-CN" altLang="en-US" sz="2200" b="1" dirty="0">
                <a:solidFill>
                  <a:schemeClr val="bg1"/>
                </a:solidFill>
                <a:latin typeface="微软雅黑 Light" panose="020B0502040204020203" pitchFamily="34" charset="-122"/>
                <a:ea typeface="微软雅黑 Light" panose="020B0502040204020203" pitchFamily="34" charset="-122"/>
              </a:rPr>
              <a:t>谢华亮，网名 “黑夜路人”，热爱技术的程序员，</a:t>
            </a:r>
            <a:r>
              <a:rPr lang="en-US" altLang="zh-CN" sz="2200" b="1" dirty="0">
                <a:solidFill>
                  <a:schemeClr val="bg1"/>
                </a:solidFill>
                <a:latin typeface="微软雅黑 Light" panose="020B0502040204020203" pitchFamily="34" charset="-122"/>
                <a:ea typeface="微软雅黑 Light" panose="020B0502040204020203" pitchFamily="34" charset="-122"/>
              </a:rPr>
              <a:t>CSDN</a:t>
            </a:r>
            <a:r>
              <a:rPr lang="zh-CN" altLang="en-US" sz="2200" b="1" dirty="0">
                <a:solidFill>
                  <a:schemeClr val="bg1"/>
                </a:solidFill>
                <a:latin typeface="微软雅黑 Light" panose="020B0502040204020203" pitchFamily="34" charset="-122"/>
                <a:ea typeface="微软雅黑 Light" panose="020B0502040204020203" pitchFamily="34" charset="-122"/>
              </a:rPr>
              <a:t>博客技术专家，国内开源技术社区建设者</a:t>
            </a:r>
            <a:endParaRPr lang="en-US" altLang="zh-CN" sz="2200" b="1" dirty="0">
              <a:solidFill>
                <a:schemeClr val="bg1"/>
              </a:solidFill>
              <a:latin typeface="微软雅黑 Light" panose="020B0502040204020203" pitchFamily="34" charset="-122"/>
              <a:ea typeface="微软雅黑 Light" panose="020B0502040204020203" pitchFamily="34" charset="-122"/>
            </a:endParaRPr>
          </a:p>
          <a:p>
            <a:endParaRPr lang="en-US" altLang="zh-CN" sz="2200" dirty="0">
              <a:solidFill>
                <a:schemeClr val="bg1"/>
              </a:solidFill>
              <a:latin typeface="微软雅黑 Light" panose="020B0502040204020203" pitchFamily="34" charset="-122"/>
              <a:ea typeface="微软雅黑 Light" panose="020B0502040204020203" pitchFamily="34" charset="-122"/>
            </a:endParaRPr>
          </a:p>
          <a:p>
            <a:r>
              <a:rPr lang="zh-CN" altLang="en-US" sz="2200" dirty="0">
                <a:solidFill>
                  <a:schemeClr val="bg1"/>
                </a:solidFill>
                <a:latin typeface="微软雅黑 Light" panose="020B0502040204020203" pitchFamily="34" charset="-122"/>
                <a:ea typeface="微软雅黑 Light" panose="020B0502040204020203" pitchFamily="34" charset="-122"/>
              </a:rPr>
              <a:t>曾就职于百度、腾讯、阿里、</a:t>
            </a:r>
            <a:r>
              <a:rPr lang="en-US" altLang="zh-CN" sz="2200" dirty="0">
                <a:solidFill>
                  <a:schemeClr val="bg1"/>
                </a:solidFill>
                <a:latin typeface="微软雅黑 Light" panose="020B0502040204020203" pitchFamily="34" charset="-122"/>
                <a:ea typeface="微软雅黑 Light" panose="020B0502040204020203" pitchFamily="34" charset="-122"/>
              </a:rPr>
              <a:t>360</a:t>
            </a:r>
            <a:r>
              <a:rPr lang="zh-CN" altLang="en-US" sz="2200" dirty="0">
                <a:solidFill>
                  <a:schemeClr val="bg1"/>
                </a:solidFill>
                <a:latin typeface="微软雅黑 Light" panose="020B0502040204020203" pitchFamily="34" charset="-122"/>
                <a:ea typeface="微软雅黑 Light" panose="020B0502040204020203" pitchFamily="34" charset="-122"/>
              </a:rPr>
              <a:t>、好未来</a:t>
            </a:r>
            <a:r>
              <a:rPr lang="en-US" altLang="zh-CN" sz="2200" dirty="0">
                <a:solidFill>
                  <a:schemeClr val="bg1"/>
                </a:solidFill>
                <a:latin typeface="微软雅黑 Light" panose="020B0502040204020203" pitchFamily="34" charset="-122"/>
                <a:ea typeface="微软雅黑 Light" panose="020B0502040204020203" pitchFamily="34" charset="-122"/>
              </a:rPr>
              <a:t> </a:t>
            </a:r>
            <a:r>
              <a:rPr lang="zh-CN" altLang="en-US" sz="2200" dirty="0">
                <a:solidFill>
                  <a:schemeClr val="bg1"/>
                </a:solidFill>
                <a:latin typeface="微软雅黑 Light" panose="020B0502040204020203" pitchFamily="34" charset="-122"/>
                <a:ea typeface="微软雅黑 Light" panose="020B0502040204020203" pitchFamily="34" charset="-122"/>
              </a:rPr>
              <a:t>等公司，是个标准的程序员出身，后因工作原因转型成为架构师、项目经理、技术</a:t>
            </a:r>
            <a:r>
              <a:rPr lang="zh-CN" sz="2200" dirty="0">
                <a:solidFill>
                  <a:schemeClr val="bg1"/>
                </a:solidFill>
                <a:latin typeface="微软雅黑 Light" panose="020B0502040204020203" pitchFamily="34" charset="-122"/>
                <a:ea typeface="微软雅黑 Light" panose="020B0502040204020203" pitchFamily="34" charset="-122"/>
              </a:rPr>
              <a:t>经理</a:t>
            </a:r>
            <a:r>
              <a:rPr lang="zh-CN" altLang="en-US" sz="2200" dirty="0">
                <a:solidFill>
                  <a:schemeClr val="bg1"/>
                </a:solidFill>
                <a:latin typeface="微软雅黑 Light" panose="020B0502040204020203" pitchFamily="34" charset="-122"/>
                <a:ea typeface="微软雅黑 Light" panose="020B0502040204020203" pitchFamily="34" charset="-122"/>
              </a:rPr>
              <a:t>、总监、创业公司</a:t>
            </a:r>
            <a:r>
              <a:rPr lang="en-US" altLang="zh-CN" sz="2200" dirty="0">
                <a:solidFill>
                  <a:schemeClr val="bg1"/>
                </a:solidFill>
                <a:latin typeface="微软雅黑 Light" panose="020B0502040204020203" pitchFamily="34" charset="-122"/>
                <a:ea typeface="微软雅黑 Light" panose="020B0502040204020203" pitchFamily="34" charset="-122"/>
              </a:rPr>
              <a:t>CTO</a:t>
            </a:r>
            <a:r>
              <a:rPr lang="zh-CN" altLang="en-US" sz="2200" dirty="0">
                <a:solidFill>
                  <a:schemeClr val="bg1"/>
                </a:solidFill>
                <a:latin typeface="微软雅黑 Light" panose="020B0502040204020203" pitchFamily="34" charset="-122"/>
                <a:ea typeface="微软雅黑 Light" panose="020B0502040204020203" pitchFamily="34" charset="-122"/>
              </a:rPr>
              <a:t>等角色。</a:t>
            </a:r>
            <a:endParaRPr lang="en-US" altLang="zh-CN" sz="2200" dirty="0">
              <a:solidFill>
                <a:schemeClr val="bg1"/>
              </a:solidFill>
              <a:latin typeface="微软雅黑 Light" panose="020B0502040204020203" pitchFamily="34" charset="-122"/>
              <a:ea typeface="微软雅黑 Light" panose="020B0502040204020203" pitchFamily="34" charset="-122"/>
            </a:endParaRPr>
          </a:p>
          <a:p>
            <a:endParaRPr lang="en-US" altLang="zh-CN" sz="2200" dirty="0">
              <a:solidFill>
                <a:schemeClr val="bg1"/>
              </a:solidFill>
              <a:latin typeface="微软雅黑 Light" panose="020B0502040204020203" pitchFamily="34" charset="-122"/>
              <a:ea typeface="微软雅黑 Light" panose="020B0502040204020203" pitchFamily="34" charset="-122"/>
            </a:endParaRPr>
          </a:p>
          <a:p>
            <a:r>
              <a:rPr lang="zh-CN" altLang="en-US" sz="2200" dirty="0">
                <a:solidFill>
                  <a:schemeClr val="bg1"/>
                </a:solidFill>
                <a:latin typeface="微软雅黑 Light" panose="020B0502040204020203" pitchFamily="34" charset="-122"/>
                <a:ea typeface="微软雅黑 Light" panose="020B0502040204020203" pitchFamily="34" charset="-122"/>
              </a:rPr>
              <a:t>个人曾经负责过的项目几十个，</a:t>
            </a:r>
            <a:r>
              <a:rPr lang="zh-CN" sz="2200" dirty="0">
                <a:solidFill>
                  <a:schemeClr val="bg1"/>
                </a:solidFill>
                <a:latin typeface="微软雅黑 Light" panose="020B0502040204020203" pitchFamily="34" charset="-122"/>
                <a:ea typeface="微软雅黑 Light" panose="020B0502040204020203" pitchFamily="34" charset="-122"/>
              </a:rPr>
              <a:t>大型项目</a:t>
            </a:r>
            <a:r>
              <a:rPr lang="en-US" altLang="zh-CN" sz="2200" dirty="0">
                <a:solidFill>
                  <a:schemeClr val="bg1"/>
                </a:solidFill>
                <a:latin typeface="微软雅黑 Light" panose="020B0502040204020203" pitchFamily="34" charset="-122"/>
                <a:ea typeface="微软雅黑 Light" panose="020B0502040204020203" pitchFamily="34" charset="-122"/>
              </a:rPr>
              <a:t>5+</a:t>
            </a:r>
            <a:r>
              <a:rPr lang="zh-CN" altLang="en-US" sz="2200" dirty="0">
                <a:solidFill>
                  <a:schemeClr val="bg1"/>
                </a:solidFill>
                <a:latin typeface="微软雅黑 Light" panose="020B0502040204020203" pitchFamily="34" charset="-122"/>
                <a:ea typeface="微软雅黑 Light" panose="020B0502040204020203" pitchFamily="34" charset="-122"/>
              </a:rPr>
              <a:t>，</a:t>
            </a:r>
            <a:r>
              <a:rPr lang="zh-CN" sz="2200" dirty="0">
                <a:solidFill>
                  <a:schemeClr val="bg1"/>
                </a:solidFill>
                <a:latin typeface="微软雅黑 Light" panose="020B0502040204020203" pitchFamily="34" charset="-122"/>
                <a:ea typeface="微软雅黑 Light" panose="020B0502040204020203" pitchFamily="34" charset="-122"/>
              </a:rPr>
              <a:t>中型项目</a:t>
            </a:r>
            <a:r>
              <a:rPr lang="en-US" altLang="zh-CN" sz="2200" dirty="0">
                <a:solidFill>
                  <a:schemeClr val="bg1"/>
                </a:solidFill>
                <a:latin typeface="微软雅黑 Light" panose="020B0502040204020203" pitchFamily="34" charset="-122"/>
                <a:ea typeface="微软雅黑 Light" panose="020B0502040204020203" pitchFamily="34" charset="-122"/>
              </a:rPr>
              <a:t>10+</a:t>
            </a:r>
            <a:r>
              <a:rPr lang="zh-CN" altLang="en-US" sz="2200" dirty="0">
                <a:solidFill>
                  <a:schemeClr val="bg1"/>
                </a:solidFill>
                <a:latin typeface="微软雅黑 Light" panose="020B0502040204020203" pitchFamily="34" charset="-122"/>
                <a:ea typeface="微软雅黑 Light" panose="020B0502040204020203" pitchFamily="34" charset="-122"/>
              </a:rPr>
              <a:t>，</a:t>
            </a:r>
            <a:r>
              <a:rPr lang="zh-CN" sz="2200" dirty="0">
                <a:solidFill>
                  <a:schemeClr val="bg1"/>
                </a:solidFill>
                <a:latin typeface="微软雅黑 Light" panose="020B0502040204020203" pitchFamily="34" charset="-122"/>
                <a:ea typeface="微软雅黑 Light" panose="020B0502040204020203" pitchFamily="34" charset="-122"/>
              </a:rPr>
              <a:t>中小型项目</a:t>
            </a:r>
            <a:r>
              <a:rPr lang="en-US" altLang="zh-CN" sz="2200" dirty="0">
                <a:solidFill>
                  <a:schemeClr val="bg1"/>
                </a:solidFill>
                <a:latin typeface="微软雅黑 Light" panose="020B0502040204020203" pitchFamily="34" charset="-122"/>
                <a:ea typeface="微软雅黑 Light" panose="020B0502040204020203" pitchFamily="34" charset="-122"/>
              </a:rPr>
              <a:t>20+</a:t>
            </a:r>
            <a:r>
              <a:rPr lang="zh-CN" altLang="en-US" sz="2200" dirty="0">
                <a:solidFill>
                  <a:schemeClr val="bg1"/>
                </a:solidFill>
                <a:latin typeface="微软雅黑 Light" panose="020B0502040204020203" pitchFamily="34" charset="-122"/>
                <a:ea typeface="微软雅黑 Light" panose="020B0502040204020203" pitchFamily="34" charset="-122"/>
              </a:rPr>
              <a:t>，应对过各种场景和各种团队场景都能够顺利把项目落地。</a:t>
            </a:r>
            <a:endParaRPr lang="zh-CN" altLang="en-US" sz="2200" dirty="0">
              <a:solidFill>
                <a:schemeClr val="bg1"/>
              </a:solidFill>
              <a:latin typeface="微软雅黑 Light" panose="020B0502040204020203" pitchFamily="34" charset="-122"/>
              <a:ea typeface="微软雅黑 Light" panose="020B0502040204020203" pitchFamily="34" charset="-122"/>
            </a:endParaRPr>
          </a:p>
        </p:txBody>
      </p:sp>
      <p:sp>
        <p:nvSpPr>
          <p:cNvPr id="3" name="TextBox 3"/>
          <p:cNvSpPr txBox="1"/>
          <p:nvPr/>
        </p:nvSpPr>
        <p:spPr>
          <a:xfrm>
            <a:off x="2173050" y="5911321"/>
            <a:ext cx="609600" cy="184150"/>
          </a:xfrm>
          <a:prstGeom prst="rect">
            <a:avLst/>
          </a:prstGeom>
          <a:ln w="12700">
            <a:miter lim="400000"/>
          </a:ln>
        </p:spPr>
        <p:txBody>
          <a:bodyPr wrap="none" lIns="0" tIns="0" rIns="0" bIns="0">
            <a:spAutoFit/>
          </a:bodyPr>
          <a:lstStyle>
            <a:lvl1pPr>
              <a:defRPr b="1"/>
            </a:lvl1pPr>
          </a:lstStyle>
          <a:p>
            <a:r>
              <a:rPr lang="zh-CN" altLang="en-US" sz="1200" b="0" dirty="0" smtClean="0">
                <a:solidFill>
                  <a:schemeClr val="bg1"/>
                </a:solidFill>
                <a:latin typeface="微软雅黑 Light" panose="020B0502040204020203" pitchFamily="34" charset="-122"/>
                <a:ea typeface="微软雅黑 Light" panose="020B0502040204020203" pitchFamily="34" charset="-122"/>
                <a:cs typeface="微软雅黑 Light" panose="020B0502040204020203" pitchFamily="34" charset="-122"/>
              </a:rPr>
              <a:t>个人微信</a:t>
            </a:r>
            <a:endParaRPr lang="zh-CN" altLang="en-US" sz="1200" b="0" dirty="0" smtClean="0">
              <a:solidFill>
                <a:schemeClr val="bg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5" name="文本框 4"/>
          <p:cNvSpPr txBox="1">
            <a:spLocks noChangeArrowheads="1"/>
          </p:cNvSpPr>
          <p:nvPr/>
        </p:nvSpPr>
        <p:spPr bwMode="auto">
          <a:xfrm>
            <a:off x="6318250" y="4743450"/>
            <a:ext cx="271272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45720" rIns="45720">
            <a:spAutoFit/>
          </a:bodyPr>
          <a:lstStyle>
            <a:lvl1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1pPr>
            <a:lvl2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2pPr>
            <a:lvl3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3pPr>
            <a:lvl4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4pPr>
            <a:lvl5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5pPr>
            <a:lvl6pPr marL="457200" defTabSz="821055" fontAlgn="base">
              <a:spcBef>
                <a:spcPct val="0"/>
              </a:spcBef>
              <a:spcAft>
                <a:spcPct val="0"/>
              </a:spcAft>
              <a:buFont typeface="Arial" panose="020B0604020202020204" pitchFamily="34" charset="0"/>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6pPr>
            <a:lvl7pPr marL="914400" defTabSz="821055" fontAlgn="base">
              <a:spcBef>
                <a:spcPct val="0"/>
              </a:spcBef>
              <a:spcAft>
                <a:spcPct val="0"/>
              </a:spcAft>
              <a:buFont typeface="Arial" panose="020B0604020202020204" pitchFamily="34" charset="0"/>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7pPr>
            <a:lvl8pPr marL="1371600" defTabSz="821055" fontAlgn="base">
              <a:spcBef>
                <a:spcPct val="0"/>
              </a:spcBef>
              <a:spcAft>
                <a:spcPct val="0"/>
              </a:spcAft>
              <a:buFont typeface="Arial" panose="020B0604020202020204" pitchFamily="34" charset="0"/>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8pPr>
            <a:lvl9pPr marL="1828800" defTabSz="821055" fontAlgn="base">
              <a:spcBef>
                <a:spcPct val="0"/>
              </a:spcBef>
              <a:spcAft>
                <a:spcPct val="0"/>
              </a:spcAft>
              <a:buFont typeface="Arial" panose="020B0604020202020204" pitchFamily="34" charset="0"/>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9pPr>
          </a:lstStyle>
          <a:p>
            <a:pPr hangingPunct="0"/>
            <a:r>
              <a:rPr lang="en-US" sz="1400" b="0" dirty="0">
                <a:solidFill>
                  <a:schemeClr val="bg1"/>
                </a:solidFill>
                <a:latin typeface="微软雅黑" panose="020B0503020204020204" pitchFamily="34" charset="-122"/>
                <a:ea typeface="微软雅黑" panose="020B0503020204020204" pitchFamily="34" charset="-122"/>
                <a:sym typeface="+mn-ea"/>
                <a:hlinkClick r:id="rId1"/>
              </a:rPr>
              <a:t>weibo.com/heiyeluren</a:t>
            </a:r>
            <a:endParaRPr lang="en-US" sz="1400" b="0" dirty="0">
              <a:solidFill>
                <a:schemeClr val="bg1"/>
              </a:solidFill>
              <a:latin typeface="微软雅黑" panose="020B0503020204020204" pitchFamily="34" charset="-122"/>
              <a:ea typeface="微软雅黑" panose="020B0503020204020204" pitchFamily="34" charset="-122"/>
              <a:sym typeface="+mn-ea"/>
              <a:hlinkClick r:id="rId1"/>
            </a:endParaRPr>
          </a:p>
        </p:txBody>
      </p:sp>
      <p:sp>
        <p:nvSpPr>
          <p:cNvPr id="6" name="矩形 5"/>
          <p:cNvSpPr/>
          <p:nvPr/>
        </p:nvSpPr>
        <p:spPr>
          <a:xfrm>
            <a:off x="6261735" y="5205730"/>
            <a:ext cx="2810510" cy="306705"/>
          </a:xfrm>
          <a:prstGeom prst="rect">
            <a:avLst/>
          </a:prstGeom>
        </p:spPr>
        <p:txBody>
          <a:bodyPr wrap="square">
            <a:spAutoFit/>
          </a:bodyPr>
          <a:lstStyle/>
          <a:p>
            <a:pPr hangingPunct="0"/>
            <a:r>
              <a:rPr lang="en-US" altLang="zh-CN" sz="1400" dirty="0">
                <a:solidFill>
                  <a:schemeClr val="bg1"/>
                </a:solidFill>
                <a:latin typeface="微软雅黑" panose="020B0503020204020204" pitchFamily="34" charset="-122"/>
                <a:ea typeface="微软雅黑" panose="020B0503020204020204" pitchFamily="34" charset="-122"/>
                <a:cs typeface="Calibri" panose="020F0502020204030204" charset="0"/>
                <a:hlinkClick r:id="rId2"/>
              </a:rPr>
              <a:t>blog.csdn.net/heiyeshuwu</a:t>
            </a:r>
            <a:endParaRPr lang="en-US" altLang="zh-CN" sz="1400" dirty="0">
              <a:solidFill>
                <a:schemeClr val="bg1"/>
              </a:solidFill>
              <a:latin typeface="微软雅黑" panose="020B0503020204020204" pitchFamily="34" charset="-122"/>
              <a:ea typeface="微软雅黑" panose="020B0503020204020204" pitchFamily="34" charset="-122"/>
              <a:cs typeface="Calibri" panose="020F0502020204030204" charset="0"/>
              <a:sym typeface="微软雅黑" panose="020B0503020204020204" pitchFamily="34" charset="-122"/>
              <a:hlinkClick r:id="rId2"/>
            </a:endParaRPr>
          </a:p>
        </p:txBody>
      </p:sp>
      <p:pic>
        <p:nvPicPr>
          <p:cNvPr id="7" name="图片 6"/>
          <p:cNvPicPr>
            <a:picLocks noChangeAspect="1"/>
          </p:cNvPicPr>
          <p:nvPr/>
        </p:nvPicPr>
        <p:blipFill>
          <a:blip r:embed="rId3"/>
          <a:stretch>
            <a:fillRect/>
          </a:stretch>
        </p:blipFill>
        <p:spPr>
          <a:xfrm>
            <a:off x="5773420" y="5659120"/>
            <a:ext cx="381635" cy="331470"/>
          </a:xfrm>
          <a:prstGeom prst="rect">
            <a:avLst/>
          </a:prstGeom>
        </p:spPr>
      </p:pic>
      <p:sp>
        <p:nvSpPr>
          <p:cNvPr id="9" name="矩形 8"/>
          <p:cNvSpPr/>
          <p:nvPr/>
        </p:nvSpPr>
        <p:spPr>
          <a:xfrm>
            <a:off x="6236970" y="5642610"/>
            <a:ext cx="2810510" cy="306705"/>
          </a:xfrm>
          <a:prstGeom prst="rect">
            <a:avLst/>
          </a:prstGeom>
        </p:spPr>
        <p:txBody>
          <a:bodyPr wrap="square">
            <a:spAutoFit/>
          </a:bodyPr>
          <a:p>
            <a:pPr hangingPunct="0"/>
            <a:r>
              <a:rPr lang="en-US" altLang="zh-CN" sz="1400" dirty="0">
                <a:solidFill>
                  <a:schemeClr val="bg1"/>
                </a:solidFill>
                <a:latin typeface="微软雅黑" panose="020B0503020204020204" pitchFamily="34" charset="-122"/>
                <a:ea typeface="微软雅黑" panose="020B0503020204020204" pitchFamily="34" charset="-122"/>
                <a:cs typeface="Calibri" panose="020F0502020204030204" charset="0"/>
                <a:sym typeface="微软雅黑" panose="020B0503020204020204" pitchFamily="34" charset="-122"/>
                <a:hlinkClick r:id="rId4" action="ppaction://hlinkfile"/>
              </a:rPr>
              <a:t>github.com/heiyeluren</a:t>
            </a:r>
            <a:endParaRPr lang="en-US" altLang="zh-CN" sz="1400" dirty="0">
              <a:solidFill>
                <a:schemeClr val="bg1"/>
              </a:solidFill>
              <a:latin typeface="微软雅黑" panose="020B0503020204020204" pitchFamily="34" charset="-122"/>
              <a:ea typeface="微软雅黑" panose="020B0503020204020204" pitchFamily="34" charset="-122"/>
              <a:cs typeface="Calibri" panose="020F0502020204030204" charset="0"/>
              <a:sym typeface="微软雅黑" panose="020B0503020204020204" pitchFamily="34" charset="-122"/>
              <a:hlinkClick r:id="rId4" action="ppaction://hlinkfile"/>
            </a:endParaRPr>
          </a:p>
        </p:txBody>
      </p:sp>
      <p:pic>
        <p:nvPicPr>
          <p:cNvPr id="10" name="图片 9"/>
          <p:cNvPicPr/>
          <p:nvPr/>
        </p:nvPicPr>
        <p:blipFill>
          <a:blip r:embed="rId5"/>
          <a:stretch>
            <a:fillRect/>
          </a:stretch>
        </p:blipFill>
        <p:spPr>
          <a:xfrm>
            <a:off x="5735955" y="4677410"/>
            <a:ext cx="394335" cy="339725"/>
          </a:xfrm>
          <a:prstGeom prst="rect">
            <a:avLst/>
          </a:prstGeom>
          <a:noFill/>
          <a:ln w="9525">
            <a:noFill/>
          </a:ln>
        </p:spPr>
      </p:pic>
      <p:pic>
        <p:nvPicPr>
          <p:cNvPr id="13" name="图片 12"/>
          <p:cNvPicPr/>
          <p:nvPr/>
        </p:nvPicPr>
        <p:blipFill>
          <a:blip r:embed="rId6"/>
          <a:stretch>
            <a:fillRect/>
          </a:stretch>
        </p:blipFill>
        <p:spPr>
          <a:xfrm>
            <a:off x="5746115" y="5164455"/>
            <a:ext cx="415925" cy="381635"/>
          </a:xfrm>
          <a:prstGeom prst="rect">
            <a:avLst/>
          </a:prstGeom>
          <a:noFill/>
          <a:ln w="9525">
            <a:noFill/>
          </a:ln>
        </p:spPr>
      </p:pic>
      <p:pic>
        <p:nvPicPr>
          <p:cNvPr id="14" name="图片 13"/>
          <p:cNvPicPr>
            <a:picLocks noChangeAspect="1"/>
          </p:cNvPicPr>
          <p:nvPr/>
        </p:nvPicPr>
        <p:blipFill>
          <a:blip r:embed="rId7"/>
          <a:stretch>
            <a:fillRect/>
          </a:stretch>
        </p:blipFill>
        <p:spPr>
          <a:xfrm>
            <a:off x="1812925" y="4651375"/>
            <a:ext cx="1054735" cy="1057910"/>
          </a:xfrm>
          <a:prstGeom prst="rect">
            <a:avLst/>
          </a:prstGeom>
        </p:spPr>
      </p:pic>
      <p:pic>
        <p:nvPicPr>
          <p:cNvPr id="15" name="图片 14"/>
          <p:cNvPicPr>
            <a:picLocks noChangeAspect="1"/>
          </p:cNvPicPr>
          <p:nvPr/>
        </p:nvPicPr>
        <p:blipFill>
          <a:blip r:embed="rId8"/>
          <a:stretch>
            <a:fillRect/>
          </a:stretch>
        </p:blipFill>
        <p:spPr>
          <a:xfrm>
            <a:off x="3648075" y="4616450"/>
            <a:ext cx="1127125" cy="1127125"/>
          </a:xfrm>
          <a:prstGeom prst="rect">
            <a:avLst/>
          </a:prstGeom>
        </p:spPr>
      </p:pic>
      <p:pic>
        <p:nvPicPr>
          <p:cNvPr id="16" name="图片 15"/>
          <p:cNvPicPr/>
          <p:nvPr/>
        </p:nvPicPr>
        <p:blipFill>
          <a:blip r:embed="rId9"/>
          <a:stretch>
            <a:fillRect/>
          </a:stretch>
        </p:blipFill>
        <p:spPr>
          <a:xfrm>
            <a:off x="1877060" y="5845175"/>
            <a:ext cx="287655" cy="332105"/>
          </a:xfrm>
          <a:prstGeom prst="rect">
            <a:avLst/>
          </a:prstGeom>
          <a:noFill/>
          <a:ln w="9525">
            <a:noFill/>
          </a:ln>
        </p:spPr>
      </p:pic>
      <p:pic>
        <p:nvPicPr>
          <p:cNvPr id="17" name="图片 16"/>
          <p:cNvPicPr>
            <a:picLocks noChangeAspect="1"/>
          </p:cNvPicPr>
          <p:nvPr/>
        </p:nvPicPr>
        <p:blipFill>
          <a:blip r:embed="rId10"/>
          <a:stretch>
            <a:fillRect/>
          </a:stretch>
        </p:blipFill>
        <p:spPr>
          <a:xfrm>
            <a:off x="3755390" y="5879465"/>
            <a:ext cx="254635" cy="248285"/>
          </a:xfrm>
          <a:prstGeom prst="rect">
            <a:avLst/>
          </a:prstGeom>
        </p:spPr>
      </p:pic>
      <p:sp>
        <p:nvSpPr>
          <p:cNvPr id="18" name="TextBox 3"/>
          <p:cNvSpPr txBox="1"/>
          <p:nvPr/>
        </p:nvSpPr>
        <p:spPr>
          <a:xfrm>
            <a:off x="4074240" y="5911321"/>
            <a:ext cx="457200" cy="184150"/>
          </a:xfrm>
          <a:prstGeom prst="rect">
            <a:avLst/>
          </a:prstGeom>
          <a:ln w="12700">
            <a:miter lim="400000"/>
          </a:ln>
        </p:spPr>
        <p:txBody>
          <a:bodyPr wrap="none" lIns="0" tIns="0" rIns="0" bIns="0">
            <a:spAutoFit/>
          </a:bodyPr>
          <a:lstStyle>
            <a:lvl1pPr>
              <a:defRPr b="1"/>
            </a:lvl1pPr>
          </a:lstStyle>
          <a:p>
            <a:r>
              <a:rPr lang="zh-CN" altLang="en-US" sz="1200" b="0" dirty="0" smtClean="0">
                <a:solidFill>
                  <a:schemeClr val="bg1"/>
                </a:solidFill>
                <a:latin typeface="微软雅黑 Light" panose="020B0502040204020203" pitchFamily="34" charset="-122"/>
                <a:ea typeface="微软雅黑 Light" panose="020B0502040204020203" pitchFamily="34" charset="-122"/>
                <a:cs typeface="微软雅黑 Light" panose="020B0502040204020203" pitchFamily="34" charset="-122"/>
              </a:rPr>
              <a:t>公众号</a:t>
            </a:r>
            <a:endParaRPr lang="zh-CN" altLang="en-US" sz="1200" b="0" dirty="0" smtClean="0">
              <a:solidFill>
                <a:schemeClr val="bg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项目经理的其他能力</a:t>
            </a:r>
            <a:endParaRPr lang="zh-CN" altLang="zh-CN" sz="2400" dirty="0">
              <a:latin typeface="微软雅黑" panose="020B0503020204020204" pitchFamily="34" charset="-122"/>
              <a:ea typeface="微软雅黑" panose="020B0503020204020204" pitchFamily="34" charset="-122"/>
            </a:endParaRPr>
          </a:p>
        </p:txBody>
      </p:sp>
      <p:sp>
        <p:nvSpPr>
          <p:cNvPr id="14" name="内容占位符 2"/>
          <p:cNvSpPr txBox="1"/>
          <p:nvPr/>
        </p:nvSpPr>
        <p:spPr>
          <a:xfrm>
            <a:off x="379568" y="1196752"/>
            <a:ext cx="7229737" cy="4464496"/>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a:buChar char="•"/>
              <a:defRPr/>
            </a:pPr>
            <a:r>
              <a:rPr kumimoji="0" lang="zh-CN" altLang="en-US" sz="2200" b="0" i="0" u="none" strike="noStrike" kern="1200" cap="none" spc="0" normalizeH="0" baseline="0" noProof="0" dirty="0">
                <a:ln>
                  <a:noFill/>
                </a:ln>
                <a:solidFill>
                  <a:schemeClr val="tx2">
                    <a:lumMod val="75000"/>
                  </a:schemeClr>
                </a:solidFill>
                <a:effectLst/>
                <a:uLnTx/>
                <a:uFillTx/>
                <a:latin typeface="微软雅黑" panose="020B0503020204020204" pitchFamily="34" charset="-122"/>
                <a:ea typeface="微软雅黑" panose="020B0503020204020204" pitchFamily="34" charset="-122"/>
              </a:rPr>
              <a:t>责任感</a:t>
            </a:r>
            <a:endParaRPr kumimoji="0" lang="en-US" altLang="zh-CN" sz="2200" b="0" i="0" u="none" strike="noStrike" kern="1200" cap="none" spc="0" normalizeH="0" baseline="0" noProof="0" dirty="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r>
              <a:rPr kumimoji="0" lang="zh-CN" altLang="en-US"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是项目负责人能够做好的第一要义</a:t>
            </a: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r>
              <a:rPr kumimoji="0" lang="zh-CN" altLang="en-US"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主人翁</a:t>
            </a:r>
            <a:r>
              <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owner</a:t>
            </a:r>
            <a:r>
              <a:rPr kumimoji="0" lang="zh-CN" altLang="en-US"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精神</a:t>
            </a: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a:buChar char="•"/>
              <a:defRPr/>
            </a:pPr>
            <a:r>
              <a:rPr lang="zh-CN" altLang="en-US" sz="2200" dirty="0">
                <a:solidFill>
                  <a:schemeClr val="tx2">
                    <a:lumMod val="75000"/>
                  </a:schemeClr>
                </a:solidFill>
                <a:latin typeface="微软雅黑" panose="020B0503020204020204" pitchFamily="34" charset="-122"/>
                <a:ea typeface="微软雅黑" panose="020B0503020204020204" pitchFamily="34" charset="-122"/>
              </a:rPr>
              <a:t>全局观</a:t>
            </a:r>
            <a:endParaRPr lang="en-US" altLang="zh-CN" sz="2200" dirty="0">
              <a:solidFill>
                <a:schemeClr val="tx2">
                  <a:lumMod val="75000"/>
                </a:schemeClr>
              </a:solidFill>
              <a:latin typeface="微软雅黑" panose="020B0503020204020204" pitchFamily="34" charset="-122"/>
              <a:ea typeface="微软雅黑" panose="020B0503020204020204"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r>
              <a:rPr kumimoji="0" lang="zh-CN" altLang="en-US"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不谋全局者不足以谋一域</a:t>
            </a: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r>
              <a:rPr kumimoji="0" lang="zh-CN" altLang="en-US"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能够从宏观面看待自己做的项目或者事情</a:t>
            </a: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a:buChar char="•"/>
              <a:defRPr/>
            </a:pPr>
            <a:r>
              <a:rPr lang="zh-CN" altLang="en-US" sz="2200" dirty="0">
                <a:solidFill>
                  <a:schemeClr val="tx2">
                    <a:lumMod val="75000"/>
                  </a:schemeClr>
                </a:solidFill>
                <a:latin typeface="微软雅黑" panose="020B0503020204020204" pitchFamily="34" charset="-122"/>
                <a:ea typeface="微软雅黑" panose="020B0503020204020204" pitchFamily="34" charset="-122"/>
              </a:rPr>
              <a:t>拥抱变化</a:t>
            </a:r>
            <a:endParaRPr lang="en-US" altLang="zh-CN" sz="2200" dirty="0">
              <a:solidFill>
                <a:schemeClr val="tx2">
                  <a:lumMod val="75000"/>
                </a:schemeClr>
              </a:solidFill>
              <a:latin typeface="微软雅黑" panose="020B0503020204020204" pitchFamily="34" charset="-122"/>
              <a:ea typeface="微软雅黑" panose="020B0503020204020204" pitchFamily="34" charset="-122"/>
            </a:endParaRPr>
          </a:p>
          <a:p>
            <a:pPr marL="685800" lvl="1" indent="-228600">
              <a:lnSpc>
                <a:spcPct val="90000"/>
              </a:lnSpc>
              <a:spcBef>
                <a:spcPts val="1000"/>
              </a:spcBef>
              <a:buFont typeface="Arial" panose="020B0604020202020204"/>
              <a:buChar char="•"/>
            </a:pP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唯一不变的只有变化</a:t>
            </a:r>
            <a:endParaRPr lang="en-US"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a:buChar char="•"/>
              <a:defRPr/>
            </a:pPr>
            <a:r>
              <a:rPr lang="zh-CN" altLang="en-US" sz="2200" dirty="0">
                <a:solidFill>
                  <a:schemeClr val="tx2">
                    <a:lumMod val="75000"/>
                  </a:schemeClr>
                </a:solidFill>
                <a:latin typeface="微软雅黑" panose="020B0503020204020204" pitchFamily="34" charset="-122"/>
                <a:ea typeface="微软雅黑" panose="020B0503020204020204" pitchFamily="34" charset="-122"/>
              </a:rPr>
              <a:t>其他</a:t>
            </a:r>
            <a:endParaRPr lang="en-US" altLang="zh-CN" sz="2200" dirty="0">
              <a:solidFill>
                <a:schemeClr val="tx2">
                  <a:lumMod val="75000"/>
                </a:schemeClr>
              </a:solidFill>
              <a:latin typeface="微软雅黑" panose="020B0503020204020204" pitchFamily="34" charset="-122"/>
              <a:ea typeface="微软雅黑" panose="020B0503020204020204" pitchFamily="34" charset="-122"/>
            </a:endParaRPr>
          </a:p>
          <a:p>
            <a:pPr marL="685800" lvl="1" indent="-228600">
              <a:lnSpc>
                <a:spcPct val="90000"/>
              </a:lnSpc>
              <a:spcBef>
                <a:spcPts val="1000"/>
              </a:spcBef>
              <a:buFont typeface="Arial" panose="020B0604020202020204"/>
              <a:buChar char="•"/>
            </a:pPr>
            <a:r>
              <a:rPr lang="zh-CN" altLang="en-US" sz="1600" b="1" dirty="0">
                <a:latin typeface="微软雅黑 Light" panose="020B0502040204020203" pitchFamily="34" charset="-122"/>
                <a:ea typeface="微软雅黑 Light" panose="020B0502040204020203" pitchFamily="34" charset="-122"/>
              </a:rPr>
              <a:t>沟通能力</a:t>
            </a:r>
            <a:endParaRPr lang="en-US" altLang="zh-CN" sz="1600" b="1" dirty="0">
              <a:latin typeface="微软雅黑 Light" panose="020B0502040204020203" pitchFamily="34" charset="-122"/>
              <a:ea typeface="微软雅黑 Light" panose="020B0502040204020203" pitchFamily="34" charset="-122"/>
            </a:endParaRPr>
          </a:p>
          <a:p>
            <a:pPr marL="685800" lvl="1" indent="-228600">
              <a:lnSpc>
                <a:spcPct val="90000"/>
              </a:lnSpc>
              <a:spcBef>
                <a:spcPts val="1000"/>
              </a:spcBef>
              <a:buFont typeface="Arial" panose="020B0604020202020204"/>
              <a:buChar char="•"/>
            </a:pPr>
            <a:r>
              <a:rPr lang="zh-CN" altLang="en-US" sz="1600" b="1" dirty="0">
                <a:latin typeface="微软雅黑 Light" panose="020B0502040204020203" pitchFamily="34" charset="-122"/>
                <a:ea typeface="微软雅黑 Light" panose="020B0502040204020203" pitchFamily="34" charset="-122"/>
              </a:rPr>
              <a:t>计划能力</a:t>
            </a:r>
            <a:endParaRPr lang="en-US" altLang="zh-CN" sz="1600" b="1" dirty="0">
              <a:latin typeface="微软雅黑 Light" panose="020B0502040204020203" pitchFamily="34" charset="-122"/>
              <a:ea typeface="微软雅黑 Light" panose="020B0502040204020203" pitchFamily="34" charset="-122"/>
            </a:endParaRPr>
          </a:p>
          <a:p>
            <a:pPr marL="685800" lvl="1" indent="-228600">
              <a:lnSpc>
                <a:spcPct val="90000"/>
              </a:lnSpc>
              <a:spcBef>
                <a:spcPts val="1000"/>
              </a:spcBef>
              <a:buFont typeface="Arial" panose="020B0604020202020204"/>
              <a:buChar char="•"/>
            </a:pPr>
            <a:r>
              <a:rPr lang="zh-CN" altLang="en-US" sz="1600" b="1" dirty="0">
                <a:latin typeface="微软雅黑 Light" panose="020B0502040204020203" pitchFamily="34" charset="-122"/>
                <a:ea typeface="微软雅黑 Light" panose="020B0502040204020203" pitchFamily="34" charset="-122"/>
              </a:rPr>
              <a:t>推动能力</a:t>
            </a:r>
            <a:endParaRPr lang="en-US" altLang="zh-CN" sz="1600" b="1" dirty="0">
              <a:latin typeface="微软雅黑 Light" panose="020B0502040204020203" pitchFamily="34" charset="-122"/>
              <a:ea typeface="微软雅黑 Light" panose="020B0502040204020203" pitchFamily="34" charset="-122"/>
            </a:endParaRPr>
          </a:p>
          <a:p>
            <a:pPr marL="685800" lvl="1" indent="-228600">
              <a:lnSpc>
                <a:spcPct val="90000"/>
              </a:lnSpc>
              <a:spcBef>
                <a:spcPts val="1000"/>
              </a:spcBef>
              <a:buFont typeface="Arial" panose="020B0604020202020204"/>
              <a:buChar char="•"/>
            </a:pPr>
            <a:r>
              <a:rPr lang="zh-CN" altLang="en-US" sz="1600" b="1" dirty="0">
                <a:latin typeface="微软雅黑 Light" panose="020B0502040204020203" pitchFamily="34" charset="-122"/>
                <a:ea typeface="微软雅黑 Light" panose="020B0502040204020203" pitchFamily="34" charset="-122"/>
              </a:rPr>
              <a:t>方案把握能力</a:t>
            </a:r>
            <a:endParaRPr lang="en-US" altLang="zh-CN" sz="1600" b="1" dirty="0">
              <a:latin typeface="微软雅黑 Light" panose="020B0502040204020203" pitchFamily="34" charset="-122"/>
              <a:ea typeface="微软雅黑 Light" panose="020B0502040204020203" pitchFamily="34"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a:buChar char="•"/>
              <a:defRPr/>
            </a:pP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p:txBody>
      </p:sp>
      <p:sp>
        <p:nvSpPr>
          <p:cNvPr id="15" name="矩形 14"/>
          <p:cNvSpPr>
            <a:spLocks noGrp="1"/>
          </p:cNvSpPr>
          <p:nvPr/>
        </p:nvSpPr>
        <p:spPr>
          <a:xfrm>
            <a:off x="290829" y="5805264"/>
            <a:ext cx="9100808" cy="360040"/>
          </a:xfrm>
          <a:prstGeom prst="rect">
            <a:avLst/>
          </a:prstGeom>
          <a:noFill/>
          <a:ln w="9525">
            <a:noFill/>
          </a:ln>
        </p:spPr>
        <p:txBody>
          <a:bodyPr vert="horz" wrap="square" anchor="t"/>
          <a:lstStyle>
            <a:lvl1pPr marL="342900" lvl="0" indent="-342900" algn="l" defTabSz="0" eaLnBrk="0" fontAlgn="base" latinLnBrk="0" hangingPunct="0">
              <a:lnSpc>
                <a:spcPct val="100000"/>
              </a:lnSpc>
              <a:spcBef>
                <a:spcPct val="20000"/>
              </a:spcBef>
              <a:spcAft>
                <a:spcPct val="0"/>
              </a:spcAft>
              <a:buChar char="•"/>
              <a:defRPr sz="28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marL="742950" lvl="1" indent="-285750" algn="l" defTabSz="0" eaLnBrk="0" fontAlgn="base" latinLnBrk="0" hangingPunct="0">
              <a:lnSpc>
                <a:spcPct val="100000"/>
              </a:lnSpc>
              <a:spcBef>
                <a:spcPct val="20000"/>
              </a:spcBef>
              <a:spcAft>
                <a:spcPct val="0"/>
              </a:spcAft>
              <a:buChar char="–"/>
              <a:defRPr sz="24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5pPr>
          </a:lstStyle>
          <a:p>
            <a:pPr marL="228600" lvl="0" indent="-228600" defTabSz="914400" eaLnBrk="1" fontAlgn="auto" hangingPunct="1">
              <a:lnSpc>
                <a:spcPct val="90000"/>
              </a:lnSpc>
              <a:spcBef>
                <a:spcPts val="1000"/>
              </a:spcBef>
              <a:spcAft>
                <a:spcPts val="0"/>
              </a:spcAft>
              <a:buNone/>
              <a:defRPr/>
            </a:pPr>
            <a:r>
              <a:rPr lang="zh-CN" altLang="en-US" sz="1600" dirty="0">
                <a:solidFill>
                  <a:schemeClr val="tx2">
                    <a:lumMod val="75000"/>
                  </a:schemeClr>
                </a:solidFill>
                <a:latin typeface="+mj-ea"/>
              </a:rPr>
              <a:t>一般都很虚，很难量化，但是是支配一个项目经理（项目负责人）核心的内在动力和关键素质</a:t>
            </a:r>
            <a:endParaRPr lang="en-US" altLang="zh-CN" sz="1600" dirty="0">
              <a:solidFill>
                <a:schemeClr val="tx2">
                  <a:lumMod val="75000"/>
                </a:schemeClr>
              </a:solidFill>
              <a:latin typeface="+mj-ea"/>
            </a:endParaRPr>
          </a:p>
        </p:txBody>
      </p:sp>
      <p:graphicFrame>
        <p:nvGraphicFramePr>
          <p:cNvPr id="16" name="内容占位符 3"/>
          <p:cNvGraphicFramePr/>
          <p:nvPr/>
        </p:nvGraphicFramePr>
        <p:xfrm>
          <a:off x="5951984" y="1412776"/>
          <a:ext cx="5983352" cy="392657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192000" cy="6858000"/>
          </a:xfrm>
          <a:prstGeom prst="rect">
            <a:avLst/>
          </a:prstGeom>
          <a:solidFill>
            <a:srgbClr val="00A64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solidFill>
                  <a:schemeClr val="bg1"/>
                </a:solidFill>
                <a:latin typeface="微软雅黑" panose="020B0503020204020204" pitchFamily="34" charset="-122"/>
                <a:ea typeface="微软雅黑" panose="020B0503020204020204" pitchFamily="34" charset="-122"/>
              </a:rPr>
              <a:t>项目管理中的方法论</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基础方法论</a:t>
            </a:r>
            <a:endParaRPr lang="zh-CN" altLang="zh-CN" sz="2400" dirty="0">
              <a:latin typeface="微软雅黑" panose="020B0503020204020204" pitchFamily="34" charset="-122"/>
              <a:ea typeface="微软雅黑" panose="020B0503020204020204" pitchFamily="34" charset="-122"/>
            </a:endParaRPr>
          </a:p>
        </p:txBody>
      </p:sp>
      <p:graphicFrame>
        <p:nvGraphicFramePr>
          <p:cNvPr id="6" name="图示 5"/>
          <p:cNvGraphicFramePr/>
          <p:nvPr/>
        </p:nvGraphicFramePr>
        <p:xfrm>
          <a:off x="983432" y="1628800"/>
          <a:ext cx="6480720" cy="494158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圆角矩形 6"/>
          <p:cNvSpPr/>
          <p:nvPr/>
        </p:nvSpPr>
        <p:spPr>
          <a:xfrm>
            <a:off x="8256240" y="1844824"/>
            <a:ext cx="2448272" cy="352839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b="1" dirty="0">
                <a:solidFill>
                  <a:schemeClr val="bg1"/>
                </a:solidFill>
                <a:latin typeface="微软雅黑 Light" panose="020B0502040204020203" pitchFamily="34" charset="-122"/>
                <a:ea typeface="微软雅黑 Light" panose="020B0502040204020203" pitchFamily="34" charset="-122"/>
              </a:rPr>
              <a:t>【</a:t>
            </a:r>
            <a:r>
              <a:rPr lang="zh-CN" altLang="en-US" b="1" dirty="0">
                <a:solidFill>
                  <a:schemeClr val="bg1"/>
                </a:solidFill>
                <a:latin typeface="微软雅黑 Light" panose="020B0502040204020203" pitchFamily="34" charset="-122"/>
                <a:ea typeface="微软雅黑 Light" panose="020B0502040204020203" pitchFamily="34" charset="-122"/>
              </a:rPr>
              <a:t>核心口诀</a:t>
            </a:r>
            <a:r>
              <a:rPr lang="en-US" altLang="zh-CN" b="1" dirty="0">
                <a:solidFill>
                  <a:schemeClr val="bg1"/>
                </a:solidFill>
                <a:latin typeface="微软雅黑 Light" panose="020B0502040204020203" pitchFamily="34" charset="-122"/>
                <a:ea typeface="微软雅黑 Light" panose="020B0502040204020203" pitchFamily="34" charset="-122"/>
              </a:rPr>
              <a:t>】</a:t>
            </a:r>
            <a:endParaRPr lang="en-US" altLang="zh-CN" b="1" dirty="0">
              <a:solidFill>
                <a:schemeClr val="bg1"/>
              </a:solidFill>
              <a:latin typeface="微软雅黑 Light" panose="020B0502040204020203" pitchFamily="34" charset="-122"/>
              <a:ea typeface="微软雅黑 Light" panose="020B0502040204020203" pitchFamily="34" charset="-122"/>
            </a:endParaRPr>
          </a:p>
          <a:p>
            <a:pPr algn="ctr"/>
            <a:endParaRPr lang="en-US" altLang="zh-CN" b="1" dirty="0">
              <a:solidFill>
                <a:schemeClr val="bg1"/>
              </a:solidFill>
              <a:latin typeface="微软雅黑 Light" panose="020B0502040204020203" pitchFamily="34" charset="-122"/>
              <a:ea typeface="微软雅黑 Light" panose="020B0502040204020203" pitchFamily="34" charset="-122"/>
            </a:endParaRPr>
          </a:p>
          <a:p>
            <a:pPr algn="ctr"/>
            <a:r>
              <a:rPr lang="zh-CN" altLang="en-US" b="1" dirty="0">
                <a:solidFill>
                  <a:schemeClr val="bg1"/>
                </a:solidFill>
                <a:latin typeface="微软雅黑 Light" panose="020B0502040204020203" pitchFamily="34" charset="-122"/>
                <a:ea typeface="微软雅黑 Light" panose="020B0502040204020203" pitchFamily="34" charset="-122"/>
              </a:rPr>
              <a:t>复杂的事情简单化简单的事情标准化标准的事情流程化流程的事情工具化工具的事情制度化制度的事情体系化</a:t>
            </a:r>
            <a:endParaRPr lang="zh-CN" altLang="en-US" b="1" dirty="0">
              <a:solidFill>
                <a:schemeClr val="bg1"/>
              </a:solidFill>
              <a:latin typeface="微软雅黑 Light" panose="020B0502040204020203" pitchFamily="34" charset="-122"/>
              <a:ea typeface="微软雅黑 Light" panose="020B0502040204020203" pitchFamily="34" charset="-122"/>
            </a:endParaRPr>
          </a:p>
        </p:txBody>
      </p:sp>
      <p:sp>
        <p:nvSpPr>
          <p:cNvPr id="8" name="矩形 7"/>
          <p:cNvSpPr>
            <a:spLocks noGrp="1"/>
          </p:cNvSpPr>
          <p:nvPr/>
        </p:nvSpPr>
        <p:spPr>
          <a:xfrm>
            <a:off x="407368" y="1052736"/>
            <a:ext cx="8077200" cy="513503"/>
          </a:xfrm>
          <a:prstGeom prst="rect">
            <a:avLst/>
          </a:prstGeom>
          <a:noFill/>
          <a:ln w="9525">
            <a:noFill/>
          </a:ln>
        </p:spPr>
        <p:txBody>
          <a:bodyPr vert="horz" wrap="square" anchor="t"/>
          <a:lstStyle>
            <a:lvl1pPr marL="342900" lvl="0" indent="-342900" algn="l" defTabSz="0" eaLnBrk="0" fontAlgn="base" latinLnBrk="0" hangingPunct="0">
              <a:lnSpc>
                <a:spcPct val="100000"/>
              </a:lnSpc>
              <a:spcBef>
                <a:spcPct val="20000"/>
              </a:spcBef>
              <a:spcAft>
                <a:spcPct val="0"/>
              </a:spcAft>
              <a:buChar char="•"/>
              <a:defRPr sz="28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marL="742950" lvl="1" indent="-285750" algn="l" defTabSz="0" eaLnBrk="0" fontAlgn="base" latinLnBrk="0" hangingPunct="0">
              <a:lnSpc>
                <a:spcPct val="100000"/>
              </a:lnSpc>
              <a:spcBef>
                <a:spcPct val="20000"/>
              </a:spcBef>
              <a:spcAft>
                <a:spcPct val="0"/>
              </a:spcAft>
              <a:buChar char="–"/>
              <a:defRPr sz="24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5pPr>
          </a:lstStyle>
          <a:p>
            <a:pPr marL="878205" lvl="1" indent="-342900">
              <a:lnSpc>
                <a:spcPct val="120000"/>
              </a:lnSpc>
              <a:buSzPct val="100000"/>
              <a:buNone/>
            </a:pPr>
            <a:r>
              <a:rPr lang="zh-CN" altLang="en-US" sz="2200" dirty="0">
                <a:latin typeface="微软雅黑 Light" panose="020B0502040204020203" pitchFamily="34" charset="-122"/>
                <a:ea typeface="微软雅黑 Light" panose="020B0502040204020203" pitchFamily="34" charset="-122"/>
              </a:rPr>
              <a:t>工作中的通用管理方法论：</a:t>
            </a:r>
            <a:endParaRPr lang="zh-CN" altLang="en-US" sz="2200" dirty="0">
              <a:latin typeface="微软雅黑 Light" panose="020B0502040204020203" pitchFamily="34" charset="-122"/>
              <a:ea typeface="微软雅黑 Light" panose="020B0502040204020203" pitchFamily="34" charset="-122"/>
            </a:endParaRPr>
          </a:p>
        </p:txBody>
      </p:sp>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常规项目过程</a:t>
            </a:r>
            <a:endParaRPr lang="zh-CN" altLang="zh-CN" sz="2400" dirty="0">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bwMode="auto">
          <a:xfrm>
            <a:off x="1423219" y="3614737"/>
            <a:ext cx="7000875"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50000"/>
              </a:lnSpc>
              <a:buFont typeface="Arial" panose="020B0604020202020204" pitchFamily="34" charset="0"/>
              <a:buBlip>
                <a:blip r:embed="rId1"/>
              </a:buBlip>
            </a:pPr>
            <a:r>
              <a:rPr lang="zh-CN" altLang="en-US" sz="2000" dirty="0">
                <a:latin typeface="微软雅黑" panose="020B0503020204020204" pitchFamily="34" charset="-122"/>
                <a:ea typeface="微软雅黑" panose="020B0503020204020204" pitchFamily="34" charset="-122"/>
              </a:rPr>
              <a:t>   启动</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制定项目章程并确定初步范围</a:t>
            </a:r>
            <a:endParaRPr lang="zh-CN" altLang="en-US" sz="20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Blip>
                <a:blip r:embed="rId1"/>
              </a:buBlip>
            </a:pPr>
            <a:r>
              <a:rPr lang="zh-CN" altLang="en-US" sz="2000" dirty="0">
                <a:latin typeface="微软雅黑" panose="020B0503020204020204" pitchFamily="34" charset="-122"/>
                <a:ea typeface="微软雅黑" panose="020B0503020204020204" pitchFamily="34" charset="-122"/>
              </a:rPr>
              <a:t>   计划</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制定项目管理计划</a:t>
            </a:r>
            <a:endParaRPr lang="zh-CN" altLang="en-US" sz="20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Blip>
                <a:blip r:embed="rId1"/>
              </a:buBlip>
            </a:pPr>
            <a:r>
              <a:rPr lang="zh-CN" altLang="en-US" sz="2000" dirty="0">
                <a:latin typeface="微软雅黑" panose="020B0503020204020204" pitchFamily="34" charset="-122"/>
                <a:ea typeface="微软雅黑" panose="020B0503020204020204" pitchFamily="34" charset="-122"/>
              </a:rPr>
              <a:t>   执行</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制导和管理项目的执行活动</a:t>
            </a:r>
            <a:endParaRPr lang="zh-CN" altLang="en-US" sz="20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Blip>
                <a:blip r:embed="rId1"/>
              </a:buBlip>
            </a:pPr>
            <a:r>
              <a:rPr lang="zh-CN" altLang="en-US" sz="2000" dirty="0">
                <a:latin typeface="微软雅黑" panose="020B0503020204020204" pitchFamily="34" charset="-122"/>
                <a:ea typeface="微软雅黑" panose="020B0503020204020204" pitchFamily="34" charset="-122"/>
              </a:rPr>
              <a:t>   监控</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监控项目执行并进行整体变更控制</a:t>
            </a:r>
            <a:endParaRPr lang="zh-CN" altLang="en-US" sz="20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Blip>
                <a:blip r:embed="rId1"/>
              </a:buBlip>
            </a:pPr>
            <a:r>
              <a:rPr lang="zh-CN" altLang="en-US" sz="2000" dirty="0">
                <a:latin typeface="微软雅黑" panose="020B0503020204020204" pitchFamily="34" charset="-122"/>
                <a:ea typeface="微软雅黑" panose="020B0503020204020204" pitchFamily="34" charset="-122"/>
              </a:rPr>
              <a:t>   收尾</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项目收尾结束和总结</a:t>
            </a:r>
            <a:endParaRPr lang="zh-CN" altLang="en-US" sz="2000" dirty="0">
              <a:latin typeface="微软雅黑" panose="020B0503020204020204" pitchFamily="34" charset="-122"/>
              <a:ea typeface="微软雅黑" panose="020B0503020204020204" pitchFamily="34" charset="-122"/>
            </a:endParaRPr>
          </a:p>
        </p:txBody>
      </p:sp>
      <p:sp>
        <p:nvSpPr>
          <p:cNvPr id="6" name="椭圆 5"/>
          <p:cNvSpPr>
            <a:spLocks noChangeArrowheads="1"/>
          </p:cNvSpPr>
          <p:nvPr/>
        </p:nvSpPr>
        <p:spPr bwMode="auto">
          <a:xfrm>
            <a:off x="1240657" y="2471737"/>
            <a:ext cx="1500187" cy="714375"/>
          </a:xfrm>
          <a:prstGeom prst="ellipse">
            <a:avLst/>
          </a:prstGeom>
          <a:gradFill rotWithShape="1">
            <a:gsLst>
              <a:gs pos="0">
                <a:srgbClr val="769535"/>
              </a:gs>
              <a:gs pos="80000">
                <a:srgbClr val="9BC348"/>
              </a:gs>
              <a:gs pos="100000">
                <a:srgbClr val="9CC746"/>
              </a:gs>
            </a:gsLst>
            <a:lin ang="5400000"/>
          </a:gradFill>
          <a:ln w="9525">
            <a:solidFill>
              <a:srgbClr val="98B954"/>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启动</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 name="椭圆 6"/>
          <p:cNvSpPr>
            <a:spLocks noChangeArrowheads="1"/>
          </p:cNvSpPr>
          <p:nvPr/>
        </p:nvSpPr>
        <p:spPr bwMode="auto">
          <a:xfrm>
            <a:off x="3312344" y="2471737"/>
            <a:ext cx="1500188" cy="714375"/>
          </a:xfrm>
          <a:prstGeom prst="ellipse">
            <a:avLst/>
          </a:prstGeom>
          <a:gradFill rotWithShape="1">
            <a:gsLst>
              <a:gs pos="0">
                <a:srgbClr val="CB6C1D"/>
              </a:gs>
              <a:gs pos="80000">
                <a:srgbClr val="FF8F2A"/>
              </a:gs>
              <a:gs pos="100000">
                <a:srgbClr val="FF8F26"/>
              </a:gs>
            </a:gsLst>
            <a:lin ang="5400000"/>
          </a:gradFill>
          <a:ln w="9525">
            <a:solidFill>
              <a:srgbClr val="F6924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计划</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 name="椭圆 7"/>
          <p:cNvSpPr>
            <a:spLocks noChangeArrowheads="1"/>
          </p:cNvSpPr>
          <p:nvPr/>
        </p:nvSpPr>
        <p:spPr bwMode="auto">
          <a:xfrm>
            <a:off x="5461819" y="2471737"/>
            <a:ext cx="1500188" cy="714375"/>
          </a:xfrm>
          <a:prstGeom prst="ellipse">
            <a:avLst/>
          </a:prstGeom>
          <a:gradFill rotWithShape="1">
            <a:gsLst>
              <a:gs pos="0">
                <a:srgbClr val="5D417E"/>
              </a:gs>
              <a:gs pos="80000">
                <a:srgbClr val="7B58A6"/>
              </a:gs>
              <a:gs pos="100000">
                <a:srgbClr val="7B57A8"/>
              </a:gs>
            </a:gsLst>
            <a:lin ang="5400000"/>
          </a:gradFill>
          <a:ln w="9525">
            <a:solidFill>
              <a:srgbClr val="7D60A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实施</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椭圆 8"/>
          <p:cNvSpPr>
            <a:spLocks noChangeArrowheads="1"/>
          </p:cNvSpPr>
          <p:nvPr/>
        </p:nvSpPr>
        <p:spPr bwMode="auto">
          <a:xfrm>
            <a:off x="7638282" y="2471737"/>
            <a:ext cx="1500187" cy="714375"/>
          </a:xfrm>
          <a:prstGeom prst="ellipse">
            <a:avLst/>
          </a:prstGeom>
          <a:gradFill rotWithShape="1">
            <a:gsLst>
              <a:gs pos="0">
                <a:srgbClr val="9B2D2A"/>
              </a:gs>
              <a:gs pos="80000">
                <a:srgbClr val="CB3D3A"/>
              </a:gs>
              <a:gs pos="100000">
                <a:srgbClr val="CE3B37"/>
              </a:gs>
            </a:gsLst>
            <a:lin ang="5400000"/>
          </a:gradFill>
          <a:ln w="9525">
            <a:solidFill>
              <a:srgbClr val="BE4B48"/>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a:solidFill>
                  <a:srgbClr val="FFFFFF"/>
                </a:solidFill>
                <a:latin typeface="微软雅黑" panose="020B0503020204020204" pitchFamily="34" charset="-122"/>
                <a:ea typeface="微软雅黑" panose="020B0503020204020204" pitchFamily="34" charset="-122"/>
              </a:rPr>
              <a:t>收尾</a:t>
            </a:r>
            <a:endParaRPr lang="zh-CN" altLang="en-US" sz="2000" b="1">
              <a:solidFill>
                <a:srgbClr val="FFFFFF"/>
              </a:solidFill>
              <a:latin typeface="微软雅黑" panose="020B0503020204020204" pitchFamily="34" charset="-122"/>
              <a:ea typeface="微软雅黑" panose="020B0503020204020204" pitchFamily="34" charset="-122"/>
            </a:endParaRPr>
          </a:p>
        </p:txBody>
      </p:sp>
      <p:sp>
        <p:nvSpPr>
          <p:cNvPr id="10" name="椭圆 9"/>
          <p:cNvSpPr>
            <a:spLocks noChangeArrowheads="1"/>
          </p:cNvSpPr>
          <p:nvPr/>
        </p:nvSpPr>
        <p:spPr bwMode="auto">
          <a:xfrm>
            <a:off x="5466582" y="1228724"/>
            <a:ext cx="1500187" cy="714375"/>
          </a:xfrm>
          <a:prstGeom prst="ellipse">
            <a:avLst/>
          </a:prstGeom>
          <a:gradFill rotWithShape="1">
            <a:gsLst>
              <a:gs pos="0">
                <a:srgbClr val="2787A0"/>
              </a:gs>
              <a:gs pos="80000">
                <a:srgbClr val="36B1D2"/>
              </a:gs>
              <a:gs pos="100000">
                <a:srgbClr val="34B3D6"/>
              </a:gs>
            </a:gsLst>
            <a:lin ang="5400000"/>
          </a:gradFill>
          <a:ln w="9525">
            <a:solidFill>
              <a:srgbClr val="46AAC5"/>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监控</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过程</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11" name="直接箭头连接符 10"/>
          <p:cNvCxnSpPr>
            <a:cxnSpLocks noChangeShapeType="1"/>
            <a:stCxn id="6" idx="6"/>
            <a:endCxn id="7" idx="2"/>
          </p:cNvCxnSpPr>
          <p:nvPr/>
        </p:nvCxnSpPr>
        <p:spPr bwMode="auto">
          <a:xfrm>
            <a:off x="2740844" y="2828924"/>
            <a:ext cx="571500" cy="1588"/>
          </a:xfrm>
          <a:prstGeom prst="straightConnector1">
            <a:avLst/>
          </a:prstGeom>
          <a:noFill/>
          <a:ln w="25400">
            <a:solidFill>
              <a:srgbClr val="9BBB59"/>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12" name="直接箭头连接符 11"/>
          <p:cNvCxnSpPr>
            <a:cxnSpLocks noChangeShapeType="1"/>
            <a:stCxn id="7" idx="6"/>
            <a:endCxn id="8" idx="2"/>
          </p:cNvCxnSpPr>
          <p:nvPr/>
        </p:nvCxnSpPr>
        <p:spPr bwMode="auto">
          <a:xfrm>
            <a:off x="4812532" y="2828924"/>
            <a:ext cx="649287" cy="1588"/>
          </a:xfrm>
          <a:prstGeom prst="straightConnector1">
            <a:avLst/>
          </a:prstGeom>
          <a:noFill/>
          <a:ln w="25400">
            <a:solidFill>
              <a:srgbClr val="F79646"/>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13" name="直接箭头连接符 12"/>
          <p:cNvCxnSpPr>
            <a:cxnSpLocks noChangeShapeType="1"/>
            <a:stCxn id="8" idx="6"/>
            <a:endCxn id="9" idx="2"/>
          </p:cNvCxnSpPr>
          <p:nvPr/>
        </p:nvCxnSpPr>
        <p:spPr bwMode="auto">
          <a:xfrm>
            <a:off x="6962007" y="2828924"/>
            <a:ext cx="676275" cy="1588"/>
          </a:xfrm>
          <a:prstGeom prst="straightConnector1">
            <a:avLst/>
          </a:prstGeom>
          <a:noFill/>
          <a:ln w="25400">
            <a:solidFill>
              <a:srgbClr val="8064A2"/>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14" name="肘形连接符 42"/>
          <p:cNvCxnSpPr>
            <a:cxnSpLocks noChangeShapeType="1"/>
            <a:stCxn id="10" idx="2"/>
            <a:endCxn id="6" idx="0"/>
          </p:cNvCxnSpPr>
          <p:nvPr/>
        </p:nvCxnSpPr>
        <p:spPr bwMode="auto">
          <a:xfrm rot="10800000" flipV="1">
            <a:off x="1991544" y="1585912"/>
            <a:ext cx="3475038" cy="885825"/>
          </a:xfrm>
          <a:prstGeom prst="bentConnector2">
            <a:avLst/>
          </a:prstGeom>
          <a:noFill/>
          <a:ln w="25400">
            <a:solidFill>
              <a:srgbClr val="4BACC6"/>
            </a:solidFill>
            <a:miter lim="800000"/>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15" name="直接箭头连接符 14"/>
          <p:cNvCxnSpPr>
            <a:cxnSpLocks noChangeShapeType="1"/>
            <a:endCxn id="7" idx="0"/>
          </p:cNvCxnSpPr>
          <p:nvPr/>
        </p:nvCxnSpPr>
        <p:spPr bwMode="auto">
          <a:xfrm rot="5400000">
            <a:off x="3636195" y="2041524"/>
            <a:ext cx="857250" cy="3175"/>
          </a:xfrm>
          <a:prstGeom prst="straightConnector1">
            <a:avLst/>
          </a:prstGeom>
          <a:noFill/>
          <a:ln w="25400">
            <a:solidFill>
              <a:srgbClr val="4BACC6"/>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16" name="直接箭头连接符 15"/>
          <p:cNvCxnSpPr>
            <a:cxnSpLocks noChangeShapeType="1"/>
            <a:stCxn id="8" idx="0"/>
            <a:endCxn id="10" idx="4"/>
          </p:cNvCxnSpPr>
          <p:nvPr/>
        </p:nvCxnSpPr>
        <p:spPr bwMode="auto">
          <a:xfrm rot="5400000" flipH="1" flipV="1">
            <a:off x="5949182" y="2205036"/>
            <a:ext cx="528638" cy="4763"/>
          </a:xfrm>
          <a:prstGeom prst="straightConnector1">
            <a:avLst/>
          </a:prstGeom>
          <a:noFill/>
          <a:ln w="25400">
            <a:solidFill>
              <a:srgbClr val="8064A2"/>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17" name="直接箭头连接符 16"/>
          <p:cNvCxnSpPr>
            <a:cxnSpLocks noChangeShapeType="1"/>
          </p:cNvCxnSpPr>
          <p:nvPr/>
        </p:nvCxnSpPr>
        <p:spPr bwMode="auto">
          <a:xfrm>
            <a:off x="6781032" y="1828799"/>
            <a:ext cx="1211262" cy="714375"/>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spTree>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软件</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互联网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产品项目过程</a:t>
            </a:r>
            <a:endParaRPr lang="zh-CN" altLang="zh-CN" sz="2400" dirty="0">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bwMode="auto">
          <a:xfrm>
            <a:off x="983432" y="2394868"/>
            <a:ext cx="6048672"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50000"/>
              </a:lnSpc>
              <a:buFont typeface="Arial" panose="020B0604020202020204" pitchFamily="34" charset="0"/>
              <a:buBlip>
                <a:blip r:embed="rId1"/>
              </a:buBlip>
            </a:pPr>
            <a:r>
              <a:rPr lang="zh-CN" altLang="en-US" sz="1600" dirty="0">
                <a:latin typeface="微软雅黑 Light" panose="020B0502040204020203" pitchFamily="34" charset="-122"/>
                <a:ea typeface="微软雅黑 Light" panose="020B0502040204020203" pitchFamily="34" charset="-122"/>
              </a:rPr>
              <a:t>   启动：确定项目目标与预期</a:t>
            </a:r>
            <a:endParaRPr lang="zh-CN" altLang="en-US" sz="1600" dirty="0">
              <a:latin typeface="微软雅黑 Light" panose="020B0502040204020203" pitchFamily="34" charset="-122"/>
              <a:ea typeface="微软雅黑 Light" panose="020B0502040204020203" pitchFamily="34" charset="-122"/>
            </a:endParaRPr>
          </a:p>
          <a:p>
            <a:pPr eaLnBrk="1" hangingPunct="1">
              <a:lnSpc>
                <a:spcPct val="150000"/>
              </a:lnSpc>
              <a:buFont typeface="Arial" panose="020B0604020202020204" pitchFamily="34" charset="0"/>
              <a:buBlip>
                <a:blip r:embed="rId1"/>
              </a:buBlip>
            </a:pPr>
            <a:r>
              <a:rPr lang="zh-CN" altLang="en-US" sz="1600" dirty="0">
                <a:latin typeface="微软雅黑 Light" panose="020B0502040204020203" pitchFamily="34" charset="-122"/>
                <a:ea typeface="微软雅黑 Light" panose="020B0502040204020203" pitchFamily="34" charset="-122"/>
              </a:rPr>
              <a:t>   计划：确定项目整个周期、目标、资源</a:t>
            </a:r>
            <a:endParaRPr lang="zh-CN" altLang="en-US" sz="1600" dirty="0">
              <a:latin typeface="微软雅黑 Light" panose="020B0502040204020203" pitchFamily="34" charset="-122"/>
              <a:ea typeface="微软雅黑 Light" panose="020B0502040204020203" pitchFamily="34" charset="-122"/>
            </a:endParaRPr>
          </a:p>
          <a:p>
            <a:pPr eaLnBrk="1" hangingPunct="1">
              <a:lnSpc>
                <a:spcPct val="150000"/>
              </a:lnSpc>
              <a:buFont typeface="Arial" panose="020B0604020202020204" pitchFamily="34" charset="0"/>
              <a:buBlip>
                <a:blip r:embed="rId1"/>
              </a:buBlip>
            </a:pPr>
            <a:r>
              <a:rPr lang="zh-CN" altLang="en-US" sz="1600" dirty="0">
                <a:latin typeface="微软雅黑 Light" panose="020B0502040204020203" pitchFamily="34" charset="-122"/>
                <a:ea typeface="微软雅黑 Light" panose="020B0502040204020203" pitchFamily="34" charset="-122"/>
              </a:rPr>
              <a:t>   排期：针对项目进行周期分工、阶段目标设定</a:t>
            </a:r>
            <a:endParaRPr lang="zh-CN" altLang="en-US" sz="1600" dirty="0">
              <a:latin typeface="微软雅黑 Light" panose="020B0502040204020203" pitchFamily="34" charset="-122"/>
              <a:ea typeface="微软雅黑 Light" panose="020B0502040204020203" pitchFamily="34" charset="-122"/>
            </a:endParaRPr>
          </a:p>
          <a:p>
            <a:pPr eaLnBrk="1" hangingPunct="1">
              <a:lnSpc>
                <a:spcPct val="150000"/>
              </a:lnSpc>
              <a:buFont typeface="Arial" panose="020B0604020202020204" pitchFamily="34" charset="0"/>
              <a:buBlip>
                <a:blip r:embed="rId1"/>
              </a:buBlip>
            </a:pPr>
            <a:r>
              <a:rPr lang="zh-CN" altLang="en-US" sz="1600" dirty="0">
                <a:latin typeface="微软雅黑 Light" panose="020B0502040204020203" pitchFamily="34" charset="-122"/>
                <a:ea typeface="微软雅黑 Light" panose="020B0502040204020203" pitchFamily="34" charset="-122"/>
              </a:rPr>
              <a:t>   设计：进行产品、架构等设计工作</a:t>
            </a:r>
            <a:endParaRPr lang="zh-CN" altLang="en-US" sz="1600" dirty="0">
              <a:latin typeface="微软雅黑 Light" panose="020B0502040204020203" pitchFamily="34" charset="-122"/>
              <a:ea typeface="微软雅黑 Light" panose="020B0502040204020203" pitchFamily="34" charset="-122"/>
            </a:endParaRPr>
          </a:p>
          <a:p>
            <a:pPr eaLnBrk="1" hangingPunct="1">
              <a:lnSpc>
                <a:spcPct val="150000"/>
              </a:lnSpc>
              <a:buFont typeface="Arial" panose="020B0604020202020204" pitchFamily="34" charset="0"/>
              <a:buBlip>
                <a:blip r:embed="rId1"/>
              </a:buBlip>
            </a:pPr>
            <a:r>
              <a:rPr lang="zh-CN" altLang="en-US" sz="1600" dirty="0">
                <a:latin typeface="微软雅黑 Light" panose="020B0502040204020203" pitchFamily="34" charset="-122"/>
                <a:ea typeface="微软雅黑 Light" panose="020B0502040204020203" pitchFamily="34" charset="-122"/>
              </a:rPr>
              <a:t>   研发：进行产品的研究开发工作</a:t>
            </a:r>
            <a:endParaRPr lang="en-US" altLang="zh-CN" sz="1600" dirty="0">
              <a:latin typeface="微软雅黑 Light" panose="020B0502040204020203" pitchFamily="34" charset="-122"/>
              <a:ea typeface="微软雅黑 Light" panose="020B0502040204020203" pitchFamily="34" charset="-122"/>
            </a:endParaRPr>
          </a:p>
          <a:p>
            <a:pPr eaLnBrk="1" hangingPunct="1">
              <a:lnSpc>
                <a:spcPct val="150000"/>
              </a:lnSpc>
              <a:buFont typeface="Arial" panose="020B0604020202020204" pitchFamily="34" charset="0"/>
              <a:buBlip>
                <a:blip r:embed="rId1"/>
              </a:buBlip>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测试：产品研发完成，进行功能体验测试</a:t>
            </a:r>
            <a:endParaRPr lang="en-US" altLang="zh-CN" sz="1600" dirty="0">
              <a:latin typeface="微软雅黑 Light" panose="020B0502040204020203" pitchFamily="34" charset="-122"/>
              <a:ea typeface="微软雅黑 Light" panose="020B0502040204020203" pitchFamily="34" charset="-122"/>
            </a:endParaRPr>
          </a:p>
          <a:p>
            <a:pPr eaLnBrk="1" hangingPunct="1">
              <a:lnSpc>
                <a:spcPct val="150000"/>
              </a:lnSpc>
              <a:buFont typeface="Arial" panose="020B0604020202020204" pitchFamily="34" charset="0"/>
              <a:buBlip>
                <a:blip r:embed="rId1"/>
              </a:buBlip>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发布：产品提交给用户或者客户使用</a:t>
            </a:r>
            <a:endParaRPr lang="en-US" altLang="zh-CN" sz="1600" dirty="0">
              <a:latin typeface="微软雅黑 Light" panose="020B0502040204020203" pitchFamily="34" charset="-122"/>
              <a:ea typeface="微软雅黑 Light" panose="020B0502040204020203" pitchFamily="34" charset="-122"/>
            </a:endParaRPr>
          </a:p>
          <a:p>
            <a:pPr eaLnBrk="1" hangingPunct="1">
              <a:lnSpc>
                <a:spcPct val="150000"/>
              </a:lnSpc>
              <a:buFont typeface="Arial" panose="020B0604020202020204" pitchFamily="34" charset="0"/>
              <a:buBlip>
                <a:blip r:embed="rId1"/>
              </a:buBlip>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复盘：回顾总结整个项目优缺点</a:t>
            </a:r>
            <a:endParaRPr lang="zh-CN" altLang="en-US" sz="1600" dirty="0">
              <a:latin typeface="微软雅黑 Light" panose="020B0502040204020203" pitchFamily="34" charset="-122"/>
              <a:ea typeface="微软雅黑 Light" panose="020B0502040204020203" pitchFamily="34" charset="-122"/>
            </a:endParaRPr>
          </a:p>
        </p:txBody>
      </p:sp>
      <p:sp>
        <p:nvSpPr>
          <p:cNvPr id="6" name="椭圆 5"/>
          <p:cNvSpPr>
            <a:spLocks noChangeArrowheads="1"/>
          </p:cNvSpPr>
          <p:nvPr/>
        </p:nvSpPr>
        <p:spPr bwMode="auto">
          <a:xfrm>
            <a:off x="1108622" y="1412776"/>
            <a:ext cx="1500187" cy="714375"/>
          </a:xfrm>
          <a:prstGeom prst="ellipse">
            <a:avLst/>
          </a:prstGeom>
          <a:gradFill rotWithShape="1">
            <a:gsLst>
              <a:gs pos="0">
                <a:srgbClr val="769535"/>
              </a:gs>
              <a:gs pos="80000">
                <a:srgbClr val="9BC348"/>
              </a:gs>
              <a:gs pos="100000">
                <a:srgbClr val="9CC746"/>
              </a:gs>
            </a:gsLst>
            <a:lin ang="5400000"/>
          </a:gradFill>
          <a:ln w="9525">
            <a:solidFill>
              <a:srgbClr val="98B954"/>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项目</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启动</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 name="椭圆 6"/>
          <p:cNvSpPr>
            <a:spLocks noChangeArrowheads="1"/>
          </p:cNvSpPr>
          <p:nvPr/>
        </p:nvSpPr>
        <p:spPr bwMode="auto">
          <a:xfrm>
            <a:off x="3180309" y="1412776"/>
            <a:ext cx="1500188" cy="714375"/>
          </a:xfrm>
          <a:prstGeom prst="ellipse">
            <a:avLst/>
          </a:prstGeom>
          <a:solidFill>
            <a:srgbClr val="C00000"/>
          </a:solidFill>
          <a:ln w="9525">
            <a:solidFill>
              <a:srgbClr val="F6924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计划</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 name="椭圆 7"/>
          <p:cNvSpPr>
            <a:spLocks noChangeArrowheads="1"/>
          </p:cNvSpPr>
          <p:nvPr/>
        </p:nvSpPr>
        <p:spPr bwMode="auto">
          <a:xfrm>
            <a:off x="5329784" y="1412776"/>
            <a:ext cx="1500188" cy="714375"/>
          </a:xfrm>
          <a:prstGeom prst="ellipse">
            <a:avLst/>
          </a:prstGeom>
          <a:gradFill rotWithShape="1">
            <a:gsLst>
              <a:gs pos="0">
                <a:srgbClr val="5D417E"/>
              </a:gs>
              <a:gs pos="80000">
                <a:srgbClr val="7B58A6"/>
              </a:gs>
              <a:gs pos="100000">
                <a:srgbClr val="7B57A8"/>
              </a:gs>
            </a:gsLst>
            <a:lin ang="5400000"/>
          </a:gradFill>
          <a:ln w="9525">
            <a:solidFill>
              <a:srgbClr val="7D60A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排期</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椭圆 8"/>
          <p:cNvSpPr>
            <a:spLocks noChangeArrowheads="1"/>
          </p:cNvSpPr>
          <p:nvPr/>
        </p:nvSpPr>
        <p:spPr bwMode="auto">
          <a:xfrm>
            <a:off x="7506247" y="1412776"/>
            <a:ext cx="1500187" cy="714375"/>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设计</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11" name="直接箭头连接符 10"/>
          <p:cNvCxnSpPr>
            <a:cxnSpLocks noChangeShapeType="1"/>
            <a:stCxn id="6" idx="6"/>
            <a:endCxn id="7" idx="2"/>
          </p:cNvCxnSpPr>
          <p:nvPr/>
        </p:nvCxnSpPr>
        <p:spPr bwMode="auto">
          <a:xfrm>
            <a:off x="2608809" y="1769963"/>
            <a:ext cx="571500"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2" name="直接箭头连接符 11"/>
          <p:cNvCxnSpPr>
            <a:cxnSpLocks noChangeShapeType="1"/>
            <a:stCxn id="7" idx="6"/>
            <a:endCxn id="8" idx="2"/>
          </p:cNvCxnSpPr>
          <p:nvPr/>
        </p:nvCxnSpPr>
        <p:spPr bwMode="auto">
          <a:xfrm>
            <a:off x="4680497" y="1769963"/>
            <a:ext cx="649287"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3" name="直接箭头连接符 12"/>
          <p:cNvCxnSpPr>
            <a:cxnSpLocks noChangeShapeType="1"/>
            <a:stCxn id="8" idx="6"/>
            <a:endCxn id="9" idx="2"/>
          </p:cNvCxnSpPr>
          <p:nvPr/>
        </p:nvCxnSpPr>
        <p:spPr bwMode="auto">
          <a:xfrm>
            <a:off x="6829972" y="1769963"/>
            <a:ext cx="676275"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18" name="椭圆 17"/>
          <p:cNvSpPr>
            <a:spLocks noChangeArrowheads="1"/>
          </p:cNvSpPr>
          <p:nvPr/>
        </p:nvSpPr>
        <p:spPr bwMode="auto">
          <a:xfrm>
            <a:off x="7506247" y="2555776"/>
            <a:ext cx="1500187" cy="714375"/>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研发</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9" name="椭圆 18"/>
          <p:cNvSpPr>
            <a:spLocks noChangeArrowheads="1"/>
          </p:cNvSpPr>
          <p:nvPr/>
        </p:nvSpPr>
        <p:spPr bwMode="auto">
          <a:xfrm>
            <a:off x="7506247" y="3645024"/>
            <a:ext cx="1500187" cy="714375"/>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测试</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0" name="椭圆 19"/>
          <p:cNvSpPr>
            <a:spLocks noChangeArrowheads="1"/>
          </p:cNvSpPr>
          <p:nvPr/>
        </p:nvSpPr>
        <p:spPr bwMode="auto">
          <a:xfrm>
            <a:off x="7506247" y="4698900"/>
            <a:ext cx="1500187" cy="714375"/>
          </a:xfrm>
          <a:prstGeom prst="ellipse">
            <a:avLst/>
          </a:prstGeom>
        </p:spPr>
        <p:style>
          <a:lnRef idx="0">
            <a:schemeClr val="accent6"/>
          </a:lnRef>
          <a:fillRef idx="3">
            <a:schemeClr val="accent6"/>
          </a:fillRef>
          <a:effectRef idx="3">
            <a:schemeClr val="accent6"/>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发布</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1" name="椭圆 20"/>
          <p:cNvSpPr>
            <a:spLocks noChangeArrowheads="1"/>
          </p:cNvSpPr>
          <p:nvPr/>
        </p:nvSpPr>
        <p:spPr bwMode="auto">
          <a:xfrm>
            <a:off x="9840416" y="4698900"/>
            <a:ext cx="1500187" cy="714375"/>
          </a:xfrm>
          <a:prstGeom prst="ellipse">
            <a:avLst/>
          </a:prstGeom>
        </p:spPr>
        <p:style>
          <a:lnRef idx="1">
            <a:schemeClr val="dk1"/>
          </a:lnRef>
          <a:fillRef idx="2">
            <a:schemeClr val="dk1"/>
          </a:fillRef>
          <a:effectRef idx="1">
            <a:schemeClr val="dk1"/>
          </a:effectRef>
          <a:fontRef idx="minor">
            <a:schemeClr val="dk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2000" b="1" dirty="0">
                <a:solidFill>
                  <a:srgbClr val="FFFFFF"/>
                </a:solidFill>
                <a:latin typeface="微软雅黑" panose="020B0503020204020204" pitchFamily="34" charset="-122"/>
                <a:ea typeface="微软雅黑" panose="020B0503020204020204" pitchFamily="34" charset="-122"/>
              </a:rPr>
              <a:t>收尾</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a:r>
              <a:rPr lang="zh-CN" altLang="en-US" sz="2000" b="1" dirty="0">
                <a:solidFill>
                  <a:srgbClr val="FFFFFF"/>
                </a:solidFill>
                <a:latin typeface="微软雅黑" panose="020B0503020204020204" pitchFamily="34" charset="-122"/>
                <a:ea typeface="微软雅黑" panose="020B0503020204020204" pitchFamily="34" charset="-122"/>
              </a:rPr>
              <a:t>总结</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5" name="椭圆 24"/>
          <p:cNvSpPr>
            <a:spLocks noChangeArrowheads="1"/>
          </p:cNvSpPr>
          <p:nvPr/>
        </p:nvSpPr>
        <p:spPr bwMode="auto">
          <a:xfrm>
            <a:off x="9636373" y="3103569"/>
            <a:ext cx="1500187" cy="714375"/>
          </a:xfrm>
          <a:prstGeom prst="ellipse">
            <a:avLst/>
          </a:prstGeom>
          <a:gradFill rotWithShape="1">
            <a:gsLst>
              <a:gs pos="0">
                <a:srgbClr val="2787A0"/>
              </a:gs>
              <a:gs pos="80000">
                <a:srgbClr val="36B1D2"/>
              </a:gs>
              <a:gs pos="100000">
                <a:srgbClr val="34B3D6"/>
              </a:gs>
            </a:gsLst>
            <a:lin ang="5400000"/>
          </a:gradFill>
          <a:ln w="9525">
            <a:solidFill>
              <a:srgbClr val="46AAC5"/>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过程</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监控</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26" name="直接箭头连接符 25"/>
          <p:cNvCxnSpPr>
            <a:cxnSpLocks noChangeShapeType="1"/>
            <a:stCxn id="9" idx="6"/>
            <a:endCxn id="25" idx="2"/>
          </p:cNvCxnSpPr>
          <p:nvPr/>
        </p:nvCxnSpPr>
        <p:spPr bwMode="auto">
          <a:xfrm>
            <a:off x="9006434" y="1769964"/>
            <a:ext cx="629939" cy="1690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1" name="直接箭头连接符 30"/>
          <p:cNvCxnSpPr>
            <a:cxnSpLocks noChangeShapeType="1"/>
            <a:stCxn id="18" idx="6"/>
            <a:endCxn id="25" idx="2"/>
          </p:cNvCxnSpPr>
          <p:nvPr/>
        </p:nvCxnSpPr>
        <p:spPr bwMode="auto">
          <a:xfrm>
            <a:off x="9006434" y="2912964"/>
            <a:ext cx="629939" cy="547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4" name="直接箭头连接符 33"/>
          <p:cNvCxnSpPr>
            <a:cxnSpLocks noChangeShapeType="1"/>
          </p:cNvCxnSpPr>
          <p:nvPr/>
        </p:nvCxnSpPr>
        <p:spPr bwMode="auto">
          <a:xfrm flipV="1">
            <a:off x="8916293" y="3460757"/>
            <a:ext cx="720080" cy="462892"/>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6" name="直接箭头连接符 35"/>
          <p:cNvCxnSpPr>
            <a:cxnSpLocks noChangeShapeType="1"/>
            <a:stCxn id="20" idx="6"/>
            <a:endCxn id="25" idx="2"/>
          </p:cNvCxnSpPr>
          <p:nvPr/>
        </p:nvCxnSpPr>
        <p:spPr bwMode="auto">
          <a:xfrm flipV="1">
            <a:off x="9006434" y="3460757"/>
            <a:ext cx="629939" cy="1595331"/>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40" name="直接箭头连接符 39"/>
          <p:cNvCxnSpPr>
            <a:cxnSpLocks noChangeShapeType="1"/>
            <a:stCxn id="20" idx="6"/>
            <a:endCxn id="21" idx="2"/>
          </p:cNvCxnSpPr>
          <p:nvPr/>
        </p:nvCxnSpPr>
        <p:spPr bwMode="auto">
          <a:xfrm>
            <a:off x="9006434" y="5056088"/>
            <a:ext cx="833982" cy="0"/>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2" name="直接箭头连接符 41"/>
          <p:cNvCxnSpPr>
            <a:cxnSpLocks noChangeShapeType="1"/>
            <a:stCxn id="9" idx="4"/>
            <a:endCxn id="18" idx="0"/>
          </p:cNvCxnSpPr>
          <p:nvPr/>
        </p:nvCxnSpPr>
        <p:spPr bwMode="auto">
          <a:xfrm>
            <a:off x="8256341" y="2127151"/>
            <a:ext cx="0" cy="428625"/>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5" name="直接箭头连接符 44"/>
          <p:cNvCxnSpPr>
            <a:cxnSpLocks noChangeShapeType="1"/>
            <a:stCxn id="18" idx="4"/>
            <a:endCxn id="19" idx="0"/>
          </p:cNvCxnSpPr>
          <p:nvPr/>
        </p:nvCxnSpPr>
        <p:spPr bwMode="auto">
          <a:xfrm>
            <a:off x="8256341" y="3270151"/>
            <a:ext cx="0" cy="374873"/>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7" name="直接箭头连接符 46"/>
          <p:cNvCxnSpPr>
            <a:cxnSpLocks noChangeShapeType="1"/>
            <a:stCxn id="19" idx="4"/>
            <a:endCxn id="20" idx="0"/>
          </p:cNvCxnSpPr>
          <p:nvPr/>
        </p:nvCxnSpPr>
        <p:spPr bwMode="auto">
          <a:xfrm>
            <a:off x="8256341" y="4359399"/>
            <a:ext cx="0" cy="339501"/>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Tree>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项目阶段：启动</a:t>
            </a:r>
            <a:endParaRPr lang="zh-CN" altLang="zh-CN" sz="2400" dirty="0">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bwMode="auto">
          <a:xfrm>
            <a:off x="911424" y="2492896"/>
            <a:ext cx="2952328" cy="355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 事</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明确项目的需求</a:t>
            </a:r>
            <a:endParaRPr lang="zh-CN" altLang="en-US"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确定项目的目标</a:t>
            </a:r>
            <a:endParaRPr lang="zh-CN" altLang="en-US"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定义项目干系人的期望值</a:t>
            </a:r>
            <a:endParaRPr lang="zh-CN" altLang="en-US"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描述基本的项目范围</a:t>
            </a:r>
            <a:endParaRPr lang="zh-CN" altLang="en-US"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b="1" dirty="0">
                <a:solidFill>
                  <a:srgbClr val="C00000"/>
                </a:solidFill>
                <a:latin typeface="微软雅黑" panose="020B0503020204020204" pitchFamily="34" charset="-122"/>
                <a:ea typeface="微软雅黑" panose="020B0503020204020204" pitchFamily="34" charset="-122"/>
              </a:rPr>
              <a:t>确认需要交付的结果</a:t>
            </a:r>
            <a:endParaRPr lang="zh-CN" altLang="en-US" sz="1600" b="1" dirty="0">
              <a:solidFill>
                <a:srgbClr val="C00000"/>
              </a:solidFill>
              <a:latin typeface="微软雅黑" panose="020B0503020204020204" pitchFamily="34" charset="-122"/>
              <a:ea typeface="微软雅黑" panose="020B0503020204020204" pitchFamily="34" charset="-122"/>
            </a:endParaRPr>
          </a:p>
          <a:p>
            <a:pPr eaLnBrk="1" hangingPunct="1">
              <a:lnSpc>
                <a:spcPct val="150000"/>
              </a:lnSpc>
            </a:pPr>
            <a:endParaRPr lang="zh-CN" altLang="en-US" sz="1600" dirty="0">
              <a:latin typeface="微软雅黑 Light" panose="020B0502040204020203" pitchFamily="34" charset="-122"/>
              <a:ea typeface="微软雅黑 Light" panose="020B0502040204020203" pitchFamily="34" charset="-122"/>
            </a:endParaRPr>
          </a:p>
        </p:txBody>
      </p:sp>
      <p:sp>
        <p:nvSpPr>
          <p:cNvPr id="6" name="椭圆 5"/>
          <p:cNvSpPr>
            <a:spLocks noChangeArrowheads="1"/>
          </p:cNvSpPr>
          <p:nvPr/>
        </p:nvSpPr>
        <p:spPr bwMode="auto">
          <a:xfrm>
            <a:off x="1108622" y="1412776"/>
            <a:ext cx="1500187" cy="714375"/>
          </a:xfrm>
          <a:prstGeom prst="ellipse">
            <a:avLst/>
          </a:prstGeom>
          <a:gradFill rotWithShape="1">
            <a:gsLst>
              <a:gs pos="0">
                <a:srgbClr val="769535"/>
              </a:gs>
              <a:gs pos="80000">
                <a:srgbClr val="9BC348"/>
              </a:gs>
              <a:gs pos="100000">
                <a:srgbClr val="9CC746"/>
              </a:gs>
            </a:gsLst>
            <a:lin ang="5400000"/>
          </a:gradFill>
          <a:ln w="9525">
            <a:solidFill>
              <a:srgbClr val="98B954"/>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项目</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启动</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 name="椭圆 6"/>
          <p:cNvSpPr>
            <a:spLocks noChangeArrowheads="1"/>
          </p:cNvSpPr>
          <p:nvPr/>
        </p:nvSpPr>
        <p:spPr bwMode="auto">
          <a:xfrm>
            <a:off x="3180309" y="1412776"/>
            <a:ext cx="1500188" cy="714375"/>
          </a:xfrm>
          <a:prstGeom prst="ellipse">
            <a:avLst/>
          </a:prstGeom>
          <a:solidFill>
            <a:srgbClr val="C00000"/>
          </a:solidFill>
          <a:ln w="9525">
            <a:solidFill>
              <a:srgbClr val="F6924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计划</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 name="椭圆 7"/>
          <p:cNvSpPr>
            <a:spLocks noChangeArrowheads="1"/>
          </p:cNvSpPr>
          <p:nvPr/>
        </p:nvSpPr>
        <p:spPr bwMode="auto">
          <a:xfrm>
            <a:off x="5329784" y="1412776"/>
            <a:ext cx="1500188" cy="714375"/>
          </a:xfrm>
          <a:prstGeom prst="ellipse">
            <a:avLst/>
          </a:prstGeom>
          <a:gradFill rotWithShape="1">
            <a:gsLst>
              <a:gs pos="0">
                <a:srgbClr val="5D417E"/>
              </a:gs>
              <a:gs pos="80000">
                <a:srgbClr val="7B58A6"/>
              </a:gs>
              <a:gs pos="100000">
                <a:srgbClr val="7B57A8"/>
              </a:gs>
            </a:gsLst>
            <a:lin ang="5400000"/>
          </a:gradFill>
          <a:ln w="9525">
            <a:solidFill>
              <a:srgbClr val="7D60A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排期</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椭圆 8"/>
          <p:cNvSpPr>
            <a:spLocks noChangeArrowheads="1"/>
          </p:cNvSpPr>
          <p:nvPr/>
        </p:nvSpPr>
        <p:spPr bwMode="auto">
          <a:xfrm>
            <a:off x="7506247" y="1412776"/>
            <a:ext cx="1500187" cy="714375"/>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设计</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11" name="直接箭头连接符 10"/>
          <p:cNvCxnSpPr>
            <a:cxnSpLocks noChangeShapeType="1"/>
            <a:stCxn id="6" idx="6"/>
            <a:endCxn id="7" idx="2"/>
          </p:cNvCxnSpPr>
          <p:nvPr/>
        </p:nvCxnSpPr>
        <p:spPr bwMode="auto">
          <a:xfrm>
            <a:off x="2608809" y="1769963"/>
            <a:ext cx="571500"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2" name="直接箭头连接符 11"/>
          <p:cNvCxnSpPr>
            <a:cxnSpLocks noChangeShapeType="1"/>
            <a:stCxn id="7" idx="6"/>
            <a:endCxn id="8" idx="2"/>
          </p:cNvCxnSpPr>
          <p:nvPr/>
        </p:nvCxnSpPr>
        <p:spPr bwMode="auto">
          <a:xfrm>
            <a:off x="4680497" y="1769963"/>
            <a:ext cx="649287"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3" name="直接箭头连接符 12"/>
          <p:cNvCxnSpPr>
            <a:cxnSpLocks noChangeShapeType="1"/>
            <a:stCxn id="8" idx="6"/>
            <a:endCxn id="9" idx="2"/>
          </p:cNvCxnSpPr>
          <p:nvPr/>
        </p:nvCxnSpPr>
        <p:spPr bwMode="auto">
          <a:xfrm>
            <a:off x="6829972" y="1769963"/>
            <a:ext cx="676275"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18" name="椭圆 17"/>
          <p:cNvSpPr>
            <a:spLocks noChangeArrowheads="1"/>
          </p:cNvSpPr>
          <p:nvPr/>
        </p:nvSpPr>
        <p:spPr bwMode="auto">
          <a:xfrm>
            <a:off x="7506247" y="2555776"/>
            <a:ext cx="1500187" cy="714375"/>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研发</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9" name="椭圆 18"/>
          <p:cNvSpPr>
            <a:spLocks noChangeArrowheads="1"/>
          </p:cNvSpPr>
          <p:nvPr/>
        </p:nvSpPr>
        <p:spPr bwMode="auto">
          <a:xfrm>
            <a:off x="7506247" y="3645024"/>
            <a:ext cx="1500187" cy="714375"/>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测试</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0" name="椭圆 19"/>
          <p:cNvSpPr>
            <a:spLocks noChangeArrowheads="1"/>
          </p:cNvSpPr>
          <p:nvPr/>
        </p:nvSpPr>
        <p:spPr bwMode="auto">
          <a:xfrm>
            <a:off x="7506247" y="4698900"/>
            <a:ext cx="1500187" cy="714375"/>
          </a:xfrm>
          <a:prstGeom prst="ellipse">
            <a:avLst/>
          </a:prstGeom>
        </p:spPr>
        <p:style>
          <a:lnRef idx="0">
            <a:schemeClr val="accent6"/>
          </a:lnRef>
          <a:fillRef idx="3">
            <a:schemeClr val="accent6"/>
          </a:fillRef>
          <a:effectRef idx="3">
            <a:schemeClr val="accent6"/>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发布</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1" name="椭圆 20"/>
          <p:cNvSpPr>
            <a:spLocks noChangeArrowheads="1"/>
          </p:cNvSpPr>
          <p:nvPr/>
        </p:nvSpPr>
        <p:spPr bwMode="auto">
          <a:xfrm>
            <a:off x="9840416" y="4698900"/>
            <a:ext cx="1500187" cy="714375"/>
          </a:xfrm>
          <a:prstGeom prst="ellipse">
            <a:avLst/>
          </a:prstGeom>
        </p:spPr>
        <p:style>
          <a:lnRef idx="1">
            <a:schemeClr val="dk1"/>
          </a:lnRef>
          <a:fillRef idx="2">
            <a:schemeClr val="dk1"/>
          </a:fillRef>
          <a:effectRef idx="1">
            <a:schemeClr val="dk1"/>
          </a:effectRef>
          <a:fontRef idx="minor">
            <a:schemeClr val="dk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2000" b="1" dirty="0">
                <a:solidFill>
                  <a:srgbClr val="FFFFFF"/>
                </a:solidFill>
                <a:latin typeface="微软雅黑" panose="020B0503020204020204" pitchFamily="34" charset="-122"/>
                <a:ea typeface="微软雅黑" panose="020B0503020204020204" pitchFamily="34" charset="-122"/>
              </a:rPr>
              <a:t>收尾</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a:r>
              <a:rPr lang="zh-CN" altLang="en-US" sz="2000" b="1" dirty="0">
                <a:solidFill>
                  <a:srgbClr val="FFFFFF"/>
                </a:solidFill>
                <a:latin typeface="微软雅黑" panose="020B0503020204020204" pitchFamily="34" charset="-122"/>
                <a:ea typeface="微软雅黑" panose="020B0503020204020204" pitchFamily="34" charset="-122"/>
              </a:rPr>
              <a:t>总结</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5" name="椭圆 24"/>
          <p:cNvSpPr>
            <a:spLocks noChangeArrowheads="1"/>
          </p:cNvSpPr>
          <p:nvPr/>
        </p:nvSpPr>
        <p:spPr bwMode="auto">
          <a:xfrm>
            <a:off x="9636373" y="3103569"/>
            <a:ext cx="1500187" cy="714375"/>
          </a:xfrm>
          <a:prstGeom prst="ellipse">
            <a:avLst/>
          </a:prstGeom>
          <a:gradFill rotWithShape="1">
            <a:gsLst>
              <a:gs pos="0">
                <a:srgbClr val="2787A0"/>
              </a:gs>
              <a:gs pos="80000">
                <a:srgbClr val="36B1D2"/>
              </a:gs>
              <a:gs pos="100000">
                <a:srgbClr val="34B3D6"/>
              </a:gs>
            </a:gsLst>
            <a:lin ang="5400000"/>
          </a:gradFill>
          <a:ln w="9525">
            <a:solidFill>
              <a:srgbClr val="46AAC5"/>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过程</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监控</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26" name="直接箭头连接符 25"/>
          <p:cNvCxnSpPr>
            <a:cxnSpLocks noChangeShapeType="1"/>
            <a:stCxn id="9" idx="6"/>
            <a:endCxn id="25" idx="2"/>
          </p:cNvCxnSpPr>
          <p:nvPr/>
        </p:nvCxnSpPr>
        <p:spPr bwMode="auto">
          <a:xfrm>
            <a:off x="9006434" y="1769964"/>
            <a:ext cx="629939" cy="1690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1" name="直接箭头连接符 30"/>
          <p:cNvCxnSpPr>
            <a:cxnSpLocks noChangeShapeType="1"/>
            <a:stCxn id="18" idx="6"/>
            <a:endCxn id="25" idx="2"/>
          </p:cNvCxnSpPr>
          <p:nvPr/>
        </p:nvCxnSpPr>
        <p:spPr bwMode="auto">
          <a:xfrm>
            <a:off x="9006434" y="2912964"/>
            <a:ext cx="629939" cy="547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4" name="直接箭头连接符 33"/>
          <p:cNvCxnSpPr>
            <a:cxnSpLocks noChangeShapeType="1"/>
          </p:cNvCxnSpPr>
          <p:nvPr/>
        </p:nvCxnSpPr>
        <p:spPr bwMode="auto">
          <a:xfrm flipV="1">
            <a:off x="8916293" y="3460757"/>
            <a:ext cx="720080" cy="462892"/>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6" name="直接箭头连接符 35"/>
          <p:cNvCxnSpPr>
            <a:cxnSpLocks noChangeShapeType="1"/>
            <a:stCxn id="20" idx="6"/>
            <a:endCxn id="25" idx="2"/>
          </p:cNvCxnSpPr>
          <p:nvPr/>
        </p:nvCxnSpPr>
        <p:spPr bwMode="auto">
          <a:xfrm flipV="1">
            <a:off x="9006434" y="3460757"/>
            <a:ext cx="629939" cy="1595331"/>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40" name="直接箭头连接符 39"/>
          <p:cNvCxnSpPr>
            <a:cxnSpLocks noChangeShapeType="1"/>
            <a:stCxn id="20" idx="6"/>
            <a:endCxn id="21" idx="2"/>
          </p:cNvCxnSpPr>
          <p:nvPr/>
        </p:nvCxnSpPr>
        <p:spPr bwMode="auto">
          <a:xfrm>
            <a:off x="9006434" y="5056088"/>
            <a:ext cx="833982" cy="0"/>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2" name="直接箭头连接符 41"/>
          <p:cNvCxnSpPr>
            <a:cxnSpLocks noChangeShapeType="1"/>
            <a:stCxn id="9" idx="4"/>
            <a:endCxn id="18" idx="0"/>
          </p:cNvCxnSpPr>
          <p:nvPr/>
        </p:nvCxnSpPr>
        <p:spPr bwMode="auto">
          <a:xfrm>
            <a:off x="8256341" y="2127151"/>
            <a:ext cx="0" cy="428625"/>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5" name="直接箭头连接符 44"/>
          <p:cNvCxnSpPr>
            <a:cxnSpLocks noChangeShapeType="1"/>
            <a:stCxn id="18" idx="4"/>
            <a:endCxn id="19" idx="0"/>
          </p:cNvCxnSpPr>
          <p:nvPr/>
        </p:nvCxnSpPr>
        <p:spPr bwMode="auto">
          <a:xfrm>
            <a:off x="8256341" y="3270151"/>
            <a:ext cx="0" cy="374873"/>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7" name="直接箭头连接符 46"/>
          <p:cNvCxnSpPr>
            <a:cxnSpLocks noChangeShapeType="1"/>
            <a:stCxn id="19" idx="4"/>
            <a:endCxn id="20" idx="0"/>
          </p:cNvCxnSpPr>
          <p:nvPr/>
        </p:nvCxnSpPr>
        <p:spPr bwMode="auto">
          <a:xfrm>
            <a:off x="8256341" y="4359399"/>
            <a:ext cx="0" cy="339501"/>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24" name="椭圆 23"/>
          <p:cNvSpPr>
            <a:spLocks noChangeArrowheads="1"/>
          </p:cNvSpPr>
          <p:nvPr/>
        </p:nvSpPr>
        <p:spPr bwMode="auto">
          <a:xfrm>
            <a:off x="983432" y="1239564"/>
            <a:ext cx="1728192" cy="1063973"/>
          </a:xfrm>
          <a:prstGeom prst="ellipse">
            <a:avLst/>
          </a:prstGeom>
          <a:noFill/>
          <a:ln w="25400">
            <a:solidFill>
              <a:srgbClr val="FFC000"/>
            </a:solidFill>
            <a:prstDash val="dash"/>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FFFFFF"/>
              </a:solidFill>
              <a:latin typeface="Calibri" panose="020F0502020204030204" charset="0"/>
            </a:endParaRPr>
          </a:p>
        </p:txBody>
      </p:sp>
      <p:sp>
        <p:nvSpPr>
          <p:cNvPr id="27" name="Rectangle 3"/>
          <p:cNvSpPr txBox="1">
            <a:spLocks noChangeArrowheads="1"/>
          </p:cNvSpPr>
          <p:nvPr/>
        </p:nvSpPr>
        <p:spPr bwMode="auto">
          <a:xfrm>
            <a:off x="3863752" y="2492896"/>
            <a:ext cx="3384376" cy="355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人</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选择基本的项目组成员</a:t>
            </a:r>
            <a:endParaRPr lang="zh-CN" altLang="en-US"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明确项目经理</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n"/>
            </a:pP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 动作</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由管理层、项目经理评审以上内容和结果</a:t>
            </a:r>
            <a:endParaRPr lang="zh-CN" altLang="en-US" sz="1600" dirty="0">
              <a:latin typeface="微软雅黑" panose="020B0503020204020204" pitchFamily="34" charset="-122"/>
              <a:ea typeface="微软雅黑" panose="020B0503020204020204" pitchFamily="34" charset="-122"/>
            </a:endParaRPr>
          </a:p>
          <a:p>
            <a:pPr>
              <a:lnSpc>
                <a:spcPct val="150000"/>
              </a:lnSpc>
              <a:spcBef>
                <a:spcPct val="20000"/>
              </a:spcBef>
            </a:pPr>
            <a:endParaRPr lang="zh-CN" altLang="en-US" sz="1600" dirty="0">
              <a:latin typeface="微软雅黑" panose="020B0503020204020204" pitchFamily="34" charset="-122"/>
              <a:ea typeface="微软雅黑" panose="020B0503020204020204" pitchFamily="34" charset="-122"/>
            </a:endParaRPr>
          </a:p>
          <a:p>
            <a:pPr eaLnBrk="1" hangingPunct="1">
              <a:lnSpc>
                <a:spcPct val="150000"/>
              </a:lnSpc>
            </a:pPr>
            <a:endParaRPr lang="zh-CN" altLang="en-US" sz="1600" dirty="0">
              <a:latin typeface="微软雅黑 Light" panose="020B0502040204020203" pitchFamily="34" charset="-122"/>
              <a:ea typeface="微软雅黑 Light" panose="020B0502040204020203" pitchFamily="34" charset="-122"/>
            </a:endParaRPr>
          </a:p>
        </p:txBody>
      </p:sp>
    </p:spTree>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5852023" y="3501008"/>
            <a:ext cx="5567551" cy="237626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solidFill>
                <a:schemeClr val="tx1"/>
              </a:solidFill>
            </a:endParaRPr>
          </a:p>
        </p:txBody>
      </p:sp>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项目方案分析方法论：</a:t>
            </a:r>
            <a:r>
              <a:rPr lang="en-US" altLang="zh-CN" sz="2400" dirty="0">
                <a:latin typeface="微软雅黑" panose="020B0503020204020204" pitchFamily="34" charset="-122"/>
                <a:ea typeface="微软雅黑" panose="020B0503020204020204" pitchFamily="34" charset="-122"/>
              </a:rPr>
              <a:t>S.W.O.T </a:t>
            </a:r>
            <a:r>
              <a:rPr lang="zh-CN" altLang="en-US" sz="2400" dirty="0">
                <a:latin typeface="微软雅黑" panose="020B0503020204020204" pitchFamily="34" charset="-122"/>
                <a:ea typeface="微软雅黑" panose="020B0503020204020204" pitchFamily="34" charset="-122"/>
              </a:rPr>
              <a:t>法</a:t>
            </a:r>
            <a:endParaRPr lang="zh-CN" altLang="zh-CN" sz="2400" dirty="0">
              <a:latin typeface="微软雅黑" panose="020B0503020204020204" pitchFamily="34" charset="-122"/>
              <a:ea typeface="微软雅黑" panose="020B0503020204020204" pitchFamily="34" charset="-122"/>
            </a:endParaRPr>
          </a:p>
        </p:txBody>
      </p:sp>
      <p:sp>
        <p:nvSpPr>
          <p:cNvPr id="8" name="圆角矩形 7"/>
          <p:cNvSpPr/>
          <p:nvPr/>
        </p:nvSpPr>
        <p:spPr>
          <a:xfrm>
            <a:off x="6169160" y="4149080"/>
            <a:ext cx="2430636" cy="58744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产品方案的可行性</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9" name="圆角矩形 8"/>
          <p:cNvSpPr/>
          <p:nvPr/>
        </p:nvSpPr>
        <p:spPr>
          <a:xfrm>
            <a:off x="6157691" y="4797152"/>
            <a:ext cx="2430636" cy="58744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某个算法的可行性分析</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10" name="圆角矩形 9"/>
          <p:cNvSpPr/>
          <p:nvPr/>
        </p:nvSpPr>
        <p:spPr>
          <a:xfrm>
            <a:off x="8821987" y="4797152"/>
            <a:ext cx="2430636" cy="58744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战略计划优势与缺陷</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11" name="圆角矩形 10"/>
          <p:cNvSpPr/>
          <p:nvPr/>
        </p:nvSpPr>
        <p:spPr>
          <a:xfrm>
            <a:off x="8761448" y="4149080"/>
            <a:ext cx="2430636" cy="58744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技术架构的优劣</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13" name="TextBox 12"/>
          <p:cNvSpPr txBox="1"/>
          <p:nvPr/>
        </p:nvSpPr>
        <p:spPr>
          <a:xfrm>
            <a:off x="6068047" y="3645024"/>
            <a:ext cx="517955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实际场景</a:t>
            </a:r>
            <a:r>
              <a:rPr lang="en-US" altLang="zh-CN" dirty="0">
                <a:latin typeface="微软雅黑" panose="020B0503020204020204" pitchFamily="34" charset="-122"/>
                <a:ea typeface="微软雅黑" panose="020B0503020204020204" pitchFamily="34" charset="-122"/>
              </a:rPr>
              <a:t>SWOT</a:t>
            </a:r>
            <a:r>
              <a:rPr lang="zh-CN" altLang="en-US" dirty="0">
                <a:latin typeface="微软雅黑" panose="020B0503020204020204" pitchFamily="34" charset="-122"/>
                <a:ea typeface="微软雅黑" panose="020B0503020204020204" pitchFamily="34" charset="-122"/>
              </a:rPr>
              <a:t>训练</a:t>
            </a:r>
            <a:endParaRPr lang="zh-CN" altLang="en-US" dirty="0">
              <a:latin typeface="微软雅黑" panose="020B0503020204020204" pitchFamily="34" charset="-122"/>
              <a:ea typeface="微软雅黑" panose="020B0503020204020204" pitchFamily="34" charset="-122"/>
            </a:endParaRPr>
          </a:p>
        </p:txBody>
      </p:sp>
      <p:sp>
        <p:nvSpPr>
          <p:cNvPr id="15" name="圆角矩形 14"/>
          <p:cNvSpPr/>
          <p:nvPr/>
        </p:nvSpPr>
        <p:spPr>
          <a:xfrm>
            <a:off x="5735960" y="1412776"/>
            <a:ext cx="5904656" cy="165618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altLang="zh-CN" sz="1400" dirty="0">
                <a:solidFill>
                  <a:schemeClr val="bg1"/>
                </a:solidFill>
                <a:latin typeface="微软雅黑 Light" panose="020B0502040204020203" pitchFamily="34" charset="-122"/>
                <a:ea typeface="微软雅黑 Light" panose="020B0502040204020203" pitchFamily="34" charset="-122"/>
              </a:rPr>
              <a:t>SWOT</a:t>
            </a:r>
            <a:r>
              <a:rPr lang="zh-CN" altLang="en-US" sz="1400" dirty="0">
                <a:solidFill>
                  <a:schemeClr val="bg1"/>
                </a:solidFill>
                <a:latin typeface="微软雅黑 Light" panose="020B0502040204020203" pitchFamily="34" charset="-122"/>
                <a:ea typeface="微软雅黑 Light" panose="020B0502040204020203" pitchFamily="34" charset="-122"/>
              </a:rPr>
              <a:t>是一种战略分析方法，通过对被分析对象的优势、劣势、机会和威胁等加以综合评估与分析得出结论。</a:t>
            </a:r>
            <a:endParaRPr lang="en-US" altLang="zh-CN" sz="1400" dirty="0">
              <a:solidFill>
                <a:schemeClr val="bg1"/>
              </a:solidFill>
              <a:latin typeface="微软雅黑 Light" panose="020B0502040204020203" pitchFamily="34" charset="-122"/>
              <a:ea typeface="微软雅黑 Light" panose="020B0502040204020203" pitchFamily="34" charset="-122"/>
            </a:endParaRPr>
          </a:p>
          <a:p>
            <a:r>
              <a:rPr lang="zh-CN" altLang="en-US" sz="1400" dirty="0">
                <a:solidFill>
                  <a:schemeClr val="bg1"/>
                </a:solidFill>
                <a:latin typeface="微软雅黑 Light" panose="020B0502040204020203" pitchFamily="34" charset="-122"/>
                <a:ea typeface="微软雅黑 Light" panose="020B0502040204020203" pitchFamily="34" charset="-122"/>
              </a:rPr>
              <a:t>通过内部资源、外部环境有机结合来清晰地确定被分析对象的资源优势和缺陷，了解对象所面临的机会和挑战，从而在战略与战术两个层面加以调整方法、资源以保障被分析对象的实行以达到所要实现的目标。</a:t>
            </a:r>
            <a:endParaRPr lang="zh-CN" altLang="en-US" sz="1400" dirty="0">
              <a:solidFill>
                <a:schemeClr val="bg1"/>
              </a:solidFill>
              <a:latin typeface="微软雅黑 Light" panose="020B0502040204020203" pitchFamily="34" charset="-122"/>
              <a:ea typeface="微软雅黑 Light" panose="020B0502040204020203" pitchFamily="34" charset="-122"/>
            </a:endParaRPr>
          </a:p>
        </p:txBody>
      </p:sp>
      <p:graphicFrame>
        <p:nvGraphicFramePr>
          <p:cNvPr id="17" name="图示 16"/>
          <p:cNvGraphicFramePr/>
          <p:nvPr/>
        </p:nvGraphicFramePr>
        <p:xfrm>
          <a:off x="-312712" y="885467"/>
          <a:ext cx="6048672" cy="543660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项目阶段：计划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排期</a:t>
            </a:r>
            <a:endParaRPr lang="zh-CN" altLang="zh-CN" sz="2400" dirty="0">
              <a:latin typeface="微软雅黑" panose="020B0503020204020204" pitchFamily="34" charset="-122"/>
              <a:ea typeface="微软雅黑" panose="020B0503020204020204" pitchFamily="34" charset="-122"/>
            </a:endParaRPr>
          </a:p>
        </p:txBody>
      </p:sp>
      <p:sp>
        <p:nvSpPr>
          <p:cNvPr id="6" name="椭圆 5"/>
          <p:cNvSpPr>
            <a:spLocks noChangeArrowheads="1"/>
          </p:cNvSpPr>
          <p:nvPr/>
        </p:nvSpPr>
        <p:spPr bwMode="auto">
          <a:xfrm>
            <a:off x="1108622" y="1412776"/>
            <a:ext cx="1500187" cy="714375"/>
          </a:xfrm>
          <a:prstGeom prst="ellipse">
            <a:avLst/>
          </a:prstGeom>
          <a:gradFill rotWithShape="1">
            <a:gsLst>
              <a:gs pos="0">
                <a:srgbClr val="769535"/>
              </a:gs>
              <a:gs pos="80000">
                <a:srgbClr val="9BC348"/>
              </a:gs>
              <a:gs pos="100000">
                <a:srgbClr val="9CC746"/>
              </a:gs>
            </a:gsLst>
            <a:lin ang="5400000"/>
          </a:gradFill>
          <a:ln w="9525">
            <a:solidFill>
              <a:srgbClr val="98B954"/>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项目</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启动</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 name="椭圆 6"/>
          <p:cNvSpPr>
            <a:spLocks noChangeArrowheads="1"/>
          </p:cNvSpPr>
          <p:nvPr/>
        </p:nvSpPr>
        <p:spPr bwMode="auto">
          <a:xfrm>
            <a:off x="3180309" y="1412776"/>
            <a:ext cx="1500188" cy="714375"/>
          </a:xfrm>
          <a:prstGeom prst="ellipse">
            <a:avLst/>
          </a:prstGeom>
          <a:solidFill>
            <a:srgbClr val="C00000"/>
          </a:solidFill>
          <a:ln w="9525">
            <a:solidFill>
              <a:srgbClr val="F6924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计划</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 name="椭圆 7"/>
          <p:cNvSpPr>
            <a:spLocks noChangeArrowheads="1"/>
          </p:cNvSpPr>
          <p:nvPr/>
        </p:nvSpPr>
        <p:spPr bwMode="auto">
          <a:xfrm>
            <a:off x="5329784" y="1412776"/>
            <a:ext cx="1500188" cy="714375"/>
          </a:xfrm>
          <a:prstGeom prst="ellipse">
            <a:avLst/>
          </a:prstGeom>
          <a:gradFill rotWithShape="1">
            <a:gsLst>
              <a:gs pos="0">
                <a:srgbClr val="5D417E"/>
              </a:gs>
              <a:gs pos="80000">
                <a:srgbClr val="7B58A6"/>
              </a:gs>
              <a:gs pos="100000">
                <a:srgbClr val="7B57A8"/>
              </a:gs>
            </a:gsLst>
            <a:lin ang="5400000"/>
          </a:gradFill>
          <a:ln w="9525">
            <a:solidFill>
              <a:srgbClr val="7D60A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排期</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椭圆 8"/>
          <p:cNvSpPr>
            <a:spLocks noChangeArrowheads="1"/>
          </p:cNvSpPr>
          <p:nvPr/>
        </p:nvSpPr>
        <p:spPr bwMode="auto">
          <a:xfrm>
            <a:off x="7506247" y="1412776"/>
            <a:ext cx="1500187" cy="714375"/>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设计</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11" name="直接箭头连接符 10"/>
          <p:cNvCxnSpPr>
            <a:cxnSpLocks noChangeShapeType="1"/>
            <a:stCxn id="6" idx="6"/>
            <a:endCxn id="7" idx="2"/>
          </p:cNvCxnSpPr>
          <p:nvPr/>
        </p:nvCxnSpPr>
        <p:spPr bwMode="auto">
          <a:xfrm>
            <a:off x="2608809" y="1769963"/>
            <a:ext cx="571500"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2" name="直接箭头连接符 11"/>
          <p:cNvCxnSpPr>
            <a:cxnSpLocks noChangeShapeType="1"/>
            <a:stCxn id="7" idx="6"/>
            <a:endCxn id="8" idx="2"/>
          </p:cNvCxnSpPr>
          <p:nvPr/>
        </p:nvCxnSpPr>
        <p:spPr bwMode="auto">
          <a:xfrm>
            <a:off x="4680497" y="1769963"/>
            <a:ext cx="649287"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3" name="直接箭头连接符 12"/>
          <p:cNvCxnSpPr>
            <a:cxnSpLocks noChangeShapeType="1"/>
            <a:stCxn id="8" idx="6"/>
            <a:endCxn id="9" idx="2"/>
          </p:cNvCxnSpPr>
          <p:nvPr/>
        </p:nvCxnSpPr>
        <p:spPr bwMode="auto">
          <a:xfrm>
            <a:off x="6829972" y="1769963"/>
            <a:ext cx="676275"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18" name="椭圆 17"/>
          <p:cNvSpPr>
            <a:spLocks noChangeArrowheads="1"/>
          </p:cNvSpPr>
          <p:nvPr/>
        </p:nvSpPr>
        <p:spPr bwMode="auto">
          <a:xfrm>
            <a:off x="7506247" y="2555776"/>
            <a:ext cx="1500187" cy="714375"/>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研发</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9" name="椭圆 18"/>
          <p:cNvSpPr>
            <a:spLocks noChangeArrowheads="1"/>
          </p:cNvSpPr>
          <p:nvPr/>
        </p:nvSpPr>
        <p:spPr bwMode="auto">
          <a:xfrm>
            <a:off x="7506247" y="3645024"/>
            <a:ext cx="1500187" cy="714375"/>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测试</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0" name="椭圆 19"/>
          <p:cNvSpPr>
            <a:spLocks noChangeArrowheads="1"/>
          </p:cNvSpPr>
          <p:nvPr/>
        </p:nvSpPr>
        <p:spPr bwMode="auto">
          <a:xfrm>
            <a:off x="7506247" y="4698900"/>
            <a:ext cx="1500187" cy="714375"/>
          </a:xfrm>
          <a:prstGeom prst="ellipse">
            <a:avLst/>
          </a:prstGeom>
        </p:spPr>
        <p:style>
          <a:lnRef idx="0">
            <a:schemeClr val="accent6"/>
          </a:lnRef>
          <a:fillRef idx="3">
            <a:schemeClr val="accent6"/>
          </a:fillRef>
          <a:effectRef idx="3">
            <a:schemeClr val="accent6"/>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发布</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1" name="椭圆 20"/>
          <p:cNvSpPr>
            <a:spLocks noChangeArrowheads="1"/>
          </p:cNvSpPr>
          <p:nvPr/>
        </p:nvSpPr>
        <p:spPr bwMode="auto">
          <a:xfrm>
            <a:off x="9840416" y="4698900"/>
            <a:ext cx="1500187" cy="714375"/>
          </a:xfrm>
          <a:prstGeom prst="ellipse">
            <a:avLst/>
          </a:prstGeom>
        </p:spPr>
        <p:style>
          <a:lnRef idx="1">
            <a:schemeClr val="dk1"/>
          </a:lnRef>
          <a:fillRef idx="2">
            <a:schemeClr val="dk1"/>
          </a:fillRef>
          <a:effectRef idx="1">
            <a:schemeClr val="dk1"/>
          </a:effectRef>
          <a:fontRef idx="minor">
            <a:schemeClr val="dk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2000" b="1" dirty="0">
                <a:solidFill>
                  <a:srgbClr val="FFFFFF"/>
                </a:solidFill>
                <a:latin typeface="微软雅黑" panose="020B0503020204020204" pitchFamily="34" charset="-122"/>
                <a:ea typeface="微软雅黑" panose="020B0503020204020204" pitchFamily="34" charset="-122"/>
              </a:rPr>
              <a:t>收尾</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a:r>
              <a:rPr lang="zh-CN" altLang="en-US" sz="2000" b="1" dirty="0">
                <a:solidFill>
                  <a:srgbClr val="FFFFFF"/>
                </a:solidFill>
                <a:latin typeface="微软雅黑" panose="020B0503020204020204" pitchFamily="34" charset="-122"/>
                <a:ea typeface="微软雅黑" panose="020B0503020204020204" pitchFamily="34" charset="-122"/>
              </a:rPr>
              <a:t>总结</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5" name="椭圆 24"/>
          <p:cNvSpPr>
            <a:spLocks noChangeArrowheads="1"/>
          </p:cNvSpPr>
          <p:nvPr/>
        </p:nvSpPr>
        <p:spPr bwMode="auto">
          <a:xfrm>
            <a:off x="9636373" y="3103569"/>
            <a:ext cx="1500187" cy="714375"/>
          </a:xfrm>
          <a:prstGeom prst="ellipse">
            <a:avLst/>
          </a:prstGeom>
          <a:gradFill rotWithShape="1">
            <a:gsLst>
              <a:gs pos="0">
                <a:srgbClr val="2787A0"/>
              </a:gs>
              <a:gs pos="80000">
                <a:srgbClr val="36B1D2"/>
              </a:gs>
              <a:gs pos="100000">
                <a:srgbClr val="34B3D6"/>
              </a:gs>
            </a:gsLst>
            <a:lin ang="5400000"/>
          </a:gradFill>
          <a:ln w="9525">
            <a:solidFill>
              <a:srgbClr val="46AAC5"/>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过程</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监控</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26" name="直接箭头连接符 25"/>
          <p:cNvCxnSpPr>
            <a:cxnSpLocks noChangeShapeType="1"/>
            <a:stCxn id="9" idx="6"/>
            <a:endCxn id="25" idx="2"/>
          </p:cNvCxnSpPr>
          <p:nvPr/>
        </p:nvCxnSpPr>
        <p:spPr bwMode="auto">
          <a:xfrm>
            <a:off x="9006434" y="1769964"/>
            <a:ext cx="629939" cy="1690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1" name="直接箭头连接符 30"/>
          <p:cNvCxnSpPr>
            <a:cxnSpLocks noChangeShapeType="1"/>
            <a:stCxn id="18" idx="6"/>
            <a:endCxn id="25" idx="2"/>
          </p:cNvCxnSpPr>
          <p:nvPr/>
        </p:nvCxnSpPr>
        <p:spPr bwMode="auto">
          <a:xfrm>
            <a:off x="9006434" y="2912964"/>
            <a:ext cx="629939" cy="547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4" name="直接箭头连接符 33"/>
          <p:cNvCxnSpPr>
            <a:cxnSpLocks noChangeShapeType="1"/>
          </p:cNvCxnSpPr>
          <p:nvPr/>
        </p:nvCxnSpPr>
        <p:spPr bwMode="auto">
          <a:xfrm flipV="1">
            <a:off x="8916293" y="3460757"/>
            <a:ext cx="720080" cy="462892"/>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6" name="直接箭头连接符 35"/>
          <p:cNvCxnSpPr>
            <a:cxnSpLocks noChangeShapeType="1"/>
            <a:stCxn id="20" idx="6"/>
            <a:endCxn id="25" idx="2"/>
          </p:cNvCxnSpPr>
          <p:nvPr/>
        </p:nvCxnSpPr>
        <p:spPr bwMode="auto">
          <a:xfrm flipV="1">
            <a:off x="9006434" y="3460757"/>
            <a:ext cx="629939" cy="1595331"/>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40" name="直接箭头连接符 39"/>
          <p:cNvCxnSpPr>
            <a:cxnSpLocks noChangeShapeType="1"/>
            <a:stCxn id="20" idx="6"/>
            <a:endCxn id="21" idx="2"/>
          </p:cNvCxnSpPr>
          <p:nvPr/>
        </p:nvCxnSpPr>
        <p:spPr bwMode="auto">
          <a:xfrm>
            <a:off x="9006434" y="5056088"/>
            <a:ext cx="833982" cy="0"/>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2" name="直接箭头连接符 41"/>
          <p:cNvCxnSpPr>
            <a:cxnSpLocks noChangeShapeType="1"/>
            <a:stCxn id="9" idx="4"/>
            <a:endCxn id="18" idx="0"/>
          </p:cNvCxnSpPr>
          <p:nvPr/>
        </p:nvCxnSpPr>
        <p:spPr bwMode="auto">
          <a:xfrm>
            <a:off x="8256341" y="2127151"/>
            <a:ext cx="0" cy="428625"/>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5" name="直接箭头连接符 44"/>
          <p:cNvCxnSpPr>
            <a:cxnSpLocks noChangeShapeType="1"/>
            <a:stCxn id="18" idx="4"/>
            <a:endCxn id="19" idx="0"/>
          </p:cNvCxnSpPr>
          <p:nvPr/>
        </p:nvCxnSpPr>
        <p:spPr bwMode="auto">
          <a:xfrm>
            <a:off x="8256341" y="3270151"/>
            <a:ext cx="0" cy="374873"/>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7" name="直接箭头连接符 46"/>
          <p:cNvCxnSpPr>
            <a:cxnSpLocks noChangeShapeType="1"/>
            <a:stCxn id="19" idx="4"/>
            <a:endCxn id="20" idx="0"/>
          </p:cNvCxnSpPr>
          <p:nvPr/>
        </p:nvCxnSpPr>
        <p:spPr bwMode="auto">
          <a:xfrm>
            <a:off x="8256341" y="4359399"/>
            <a:ext cx="0" cy="339501"/>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24" name="椭圆 23"/>
          <p:cNvSpPr>
            <a:spLocks noChangeArrowheads="1"/>
          </p:cNvSpPr>
          <p:nvPr/>
        </p:nvSpPr>
        <p:spPr bwMode="auto">
          <a:xfrm>
            <a:off x="2927648" y="1196752"/>
            <a:ext cx="4104456" cy="1177205"/>
          </a:xfrm>
          <a:prstGeom prst="ellipse">
            <a:avLst/>
          </a:prstGeom>
          <a:noFill/>
          <a:ln w="25400">
            <a:solidFill>
              <a:srgbClr val="FFC000"/>
            </a:solidFill>
            <a:prstDash val="dash"/>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FFFFFF"/>
              </a:solidFill>
              <a:latin typeface="Calibri" panose="020F0502020204030204" charset="0"/>
            </a:endParaRPr>
          </a:p>
        </p:txBody>
      </p:sp>
      <p:grpSp>
        <p:nvGrpSpPr>
          <p:cNvPr id="28" name="Group 15"/>
          <p:cNvGrpSpPr/>
          <p:nvPr/>
        </p:nvGrpSpPr>
        <p:grpSpPr bwMode="auto">
          <a:xfrm>
            <a:off x="1305719" y="2988720"/>
            <a:ext cx="2486025" cy="2888552"/>
            <a:chOff x="0" y="-37078"/>
            <a:chExt cx="3060000" cy="3449103"/>
          </a:xfrm>
        </p:grpSpPr>
        <p:sp>
          <p:nvSpPr>
            <p:cNvPr id="29" name="矩形 28"/>
            <p:cNvSpPr>
              <a:spLocks noChangeArrowheads="1"/>
            </p:cNvSpPr>
            <p:nvPr/>
          </p:nvSpPr>
          <p:spPr bwMode="auto">
            <a:xfrm>
              <a:off x="0" y="363949"/>
              <a:ext cx="3060000" cy="3048076"/>
            </a:xfrm>
            <a:prstGeom prst="rect">
              <a:avLst/>
            </a:prstGeom>
            <a:noFill/>
            <a:ln w="25400">
              <a:solidFill>
                <a:srgbClr val="D9D9D9"/>
              </a:solidFill>
              <a:miter lim="800000"/>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FFFFFF"/>
                </a:solidFill>
                <a:latin typeface="Calibri" panose="020F0502020204030204" charset="0"/>
              </a:endParaRPr>
            </a:p>
          </p:txBody>
        </p:sp>
        <p:grpSp>
          <p:nvGrpSpPr>
            <p:cNvPr id="30" name="Group 17"/>
            <p:cNvGrpSpPr/>
            <p:nvPr/>
          </p:nvGrpSpPr>
          <p:grpSpPr bwMode="auto">
            <a:xfrm>
              <a:off x="231200" y="-37078"/>
              <a:ext cx="2588690" cy="509529"/>
              <a:chOff x="0" y="0"/>
              <a:chExt cx="2103120" cy="426720"/>
            </a:xfrm>
          </p:grpSpPr>
          <p:pic>
            <p:nvPicPr>
              <p:cNvPr id="35" name="Freeform 11"/>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2103120" cy="426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Box 19"/>
              <p:cNvSpPr txBox="1">
                <a:spLocks noChangeArrowheads="1"/>
              </p:cNvSpPr>
              <p:nvPr/>
            </p:nvSpPr>
            <p:spPr bwMode="auto">
              <a:xfrm>
                <a:off x="31522" y="31052"/>
                <a:ext cx="2047315" cy="37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fontAlgn="ctr">
                  <a:lnSpc>
                    <a:spcPct val="140000"/>
                  </a:lnSpc>
                  <a:buClr>
                    <a:srgbClr val="FF0000"/>
                  </a:buClr>
                  <a:buSzPct val="70000"/>
                </a:pPr>
                <a:endParaRPr lang="zh-CN" altLang="en-US" sz="2000">
                  <a:solidFill>
                    <a:srgbClr val="1F497D"/>
                  </a:solidFill>
                  <a:latin typeface="Calibri" panose="020F0502020204030204" charset="0"/>
                  <a:ea typeface="微软雅黑" panose="020B0503020204020204" pitchFamily="34" charset="-122"/>
                </a:endParaRPr>
              </a:p>
            </p:txBody>
          </p:sp>
        </p:grpSp>
        <p:pic>
          <p:nvPicPr>
            <p:cNvPr id="32" name="TextBox 4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290" y="-7962"/>
              <a:ext cx="2206014" cy="327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58"/>
            <p:cNvSpPr txBox="1">
              <a:spLocks noChangeArrowheads="1"/>
            </p:cNvSpPr>
            <p:nvPr/>
          </p:nvSpPr>
          <p:spPr bwMode="auto">
            <a:xfrm>
              <a:off x="58621" y="820165"/>
              <a:ext cx="2942759" cy="203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400" dirty="0">
                  <a:solidFill>
                    <a:srgbClr val="C00000"/>
                  </a:solidFill>
                  <a:latin typeface="微软雅黑" panose="020B0503020204020204" pitchFamily="34" charset="-122"/>
                  <a:ea typeface="微软雅黑" panose="020B0503020204020204" pitchFamily="34" charset="-122"/>
                </a:rPr>
                <a:t>工作任务分解</a:t>
              </a:r>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r>
                <a:rPr lang="zh-CN" altLang="en-US" sz="1400" dirty="0">
                  <a:solidFill>
                    <a:srgbClr val="C00000"/>
                  </a:solidFill>
                  <a:latin typeface="微软雅黑" panose="020B0503020204020204" pitchFamily="34" charset="-122"/>
                  <a:ea typeface="微软雅黑" panose="020B0503020204020204" pitchFamily="34" charset="-122"/>
                </a:rPr>
                <a:t>任务工期估算</a:t>
              </a:r>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r>
                <a:rPr lang="zh-CN" altLang="en-US" sz="1400" dirty="0">
                  <a:solidFill>
                    <a:srgbClr val="C00000"/>
                  </a:solidFill>
                  <a:latin typeface="微软雅黑" panose="020B0503020204020204" pitchFamily="34" charset="-122"/>
                  <a:ea typeface="微软雅黑" panose="020B0503020204020204" pitchFamily="34" charset="-122"/>
                </a:rPr>
                <a:t>时间进度安排</a:t>
              </a:r>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r>
                <a:rPr lang="zh-CN" altLang="en-US" sz="1400" dirty="0">
                  <a:solidFill>
                    <a:srgbClr val="C00000"/>
                  </a:solidFill>
                  <a:latin typeface="微软雅黑" panose="020B0503020204020204" pitchFamily="34" charset="-122"/>
                  <a:ea typeface="微软雅黑" panose="020B0503020204020204" pitchFamily="34" charset="-122"/>
                </a:rPr>
                <a:t>风险与沟通计划</a:t>
              </a:r>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r>
                <a:rPr lang="zh-CN" altLang="en-US" sz="1400" dirty="0">
                  <a:solidFill>
                    <a:srgbClr val="C00000"/>
                  </a:solidFill>
                  <a:latin typeface="微软雅黑" panose="020B0503020204020204" pitchFamily="34" charset="-122"/>
                  <a:ea typeface="微软雅黑" panose="020B0503020204020204" pitchFamily="34" charset="-122"/>
                </a:rPr>
                <a:t>项目整体计划</a:t>
              </a:r>
              <a:endParaRPr lang="zh-CN" altLang="en-US" sz="1400" dirty="0">
                <a:solidFill>
                  <a:srgbClr val="C00000"/>
                </a:solidFill>
                <a:latin typeface="微软雅黑" panose="020B0503020204020204" pitchFamily="34" charset="-122"/>
                <a:ea typeface="微软雅黑" panose="020B0503020204020204" pitchFamily="34" charset="-122"/>
              </a:endParaRPr>
            </a:p>
          </p:txBody>
        </p:sp>
      </p:grpSp>
      <p:grpSp>
        <p:nvGrpSpPr>
          <p:cNvPr id="38" name="Group 8"/>
          <p:cNvGrpSpPr/>
          <p:nvPr/>
        </p:nvGrpSpPr>
        <p:grpSpPr bwMode="auto">
          <a:xfrm>
            <a:off x="4151784" y="2969542"/>
            <a:ext cx="2486025" cy="2907730"/>
            <a:chOff x="0" y="-39125"/>
            <a:chExt cx="3060000" cy="3472015"/>
          </a:xfrm>
        </p:grpSpPr>
        <p:sp>
          <p:nvSpPr>
            <p:cNvPr id="39" name="矩形 38"/>
            <p:cNvSpPr>
              <a:spLocks noChangeArrowheads="1"/>
            </p:cNvSpPr>
            <p:nvPr/>
          </p:nvSpPr>
          <p:spPr bwMode="auto">
            <a:xfrm>
              <a:off x="0" y="384803"/>
              <a:ext cx="3060000" cy="3048087"/>
            </a:xfrm>
            <a:prstGeom prst="rect">
              <a:avLst/>
            </a:prstGeom>
            <a:noFill/>
            <a:ln w="25400">
              <a:solidFill>
                <a:srgbClr val="D9D9D9"/>
              </a:solidFill>
              <a:miter lim="800000"/>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FFFFFF"/>
                </a:solidFill>
                <a:latin typeface="Calibri" panose="020F0502020204030204" charset="0"/>
              </a:endParaRPr>
            </a:p>
          </p:txBody>
        </p:sp>
        <p:grpSp>
          <p:nvGrpSpPr>
            <p:cNvPr id="41" name="Group 10"/>
            <p:cNvGrpSpPr/>
            <p:nvPr/>
          </p:nvGrpSpPr>
          <p:grpSpPr bwMode="auto">
            <a:xfrm>
              <a:off x="231200" y="-39125"/>
              <a:ext cx="2588690" cy="538647"/>
              <a:chOff x="0" y="0"/>
              <a:chExt cx="2103120" cy="451104"/>
            </a:xfrm>
          </p:grpSpPr>
          <p:pic>
            <p:nvPicPr>
              <p:cNvPr id="46" name="Freeform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03120" cy="45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 Box 12"/>
              <p:cNvSpPr txBox="1">
                <a:spLocks noChangeArrowheads="1"/>
              </p:cNvSpPr>
              <p:nvPr/>
            </p:nvSpPr>
            <p:spPr bwMode="auto">
              <a:xfrm>
                <a:off x="31522" y="32767"/>
                <a:ext cx="2047315" cy="39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fontAlgn="ctr">
                  <a:lnSpc>
                    <a:spcPct val="140000"/>
                  </a:lnSpc>
                  <a:buClr>
                    <a:srgbClr val="FF0000"/>
                  </a:buClr>
                  <a:buSzPct val="70000"/>
                </a:pPr>
                <a:endParaRPr lang="zh-CN" altLang="en-US" sz="2000">
                  <a:solidFill>
                    <a:srgbClr val="1F497D"/>
                  </a:solidFill>
                  <a:latin typeface="Calibri" panose="020F0502020204030204" charset="0"/>
                  <a:ea typeface="微软雅黑" panose="020B0503020204020204" pitchFamily="34" charset="-122"/>
                </a:endParaRPr>
              </a:p>
            </p:txBody>
          </p:sp>
        </p:grpSp>
        <p:pic>
          <p:nvPicPr>
            <p:cNvPr id="43" name="TextBox 4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290" y="-10009"/>
              <a:ext cx="2206014" cy="32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51"/>
            <p:cNvSpPr txBox="1">
              <a:spLocks noChangeArrowheads="1"/>
            </p:cNvSpPr>
            <p:nvPr/>
          </p:nvSpPr>
          <p:spPr bwMode="auto">
            <a:xfrm>
              <a:off x="58621" y="841030"/>
              <a:ext cx="2942759" cy="2168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400" dirty="0">
                  <a:solidFill>
                    <a:srgbClr val="C00000"/>
                  </a:solidFill>
                  <a:latin typeface="微软雅黑" panose="020B0503020204020204" pitchFamily="34" charset="-122"/>
                  <a:ea typeface="微软雅黑" panose="020B0503020204020204" pitchFamily="34" charset="-122"/>
                </a:rPr>
                <a:t>任务分配计划</a:t>
              </a:r>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r>
                <a:rPr lang="zh-CN" altLang="en-US" sz="1400" dirty="0">
                  <a:solidFill>
                    <a:srgbClr val="C00000"/>
                  </a:solidFill>
                  <a:latin typeface="微软雅黑" panose="020B0503020204020204" pitchFamily="34" charset="-122"/>
                  <a:ea typeface="微软雅黑" panose="020B0503020204020204" pitchFamily="34" charset="-122"/>
                </a:rPr>
                <a:t>时间进度计划</a:t>
              </a:r>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r>
                <a:rPr lang="zh-CN" altLang="en-US" sz="1400" dirty="0">
                  <a:solidFill>
                    <a:srgbClr val="C00000"/>
                  </a:solidFill>
                  <a:latin typeface="微软雅黑" panose="020B0503020204020204" pitchFamily="34" charset="-122"/>
                  <a:ea typeface="微软雅黑" panose="020B0503020204020204" pitchFamily="34" charset="-122"/>
                </a:rPr>
                <a:t>风险与沟通计划</a:t>
              </a:r>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endParaRPr lang="zh-CN" altLang="en-US" sz="1400" dirty="0">
                <a:solidFill>
                  <a:srgbClr val="C00000"/>
                </a:solidFill>
                <a:latin typeface="微软雅黑" panose="020B0503020204020204" pitchFamily="34" charset="-122"/>
                <a:ea typeface="微软雅黑" panose="020B0503020204020204" pitchFamily="34" charset="-122"/>
              </a:endParaRPr>
            </a:p>
          </p:txBody>
        </p:sp>
      </p:grpSp>
    </p:spTree>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5852023" y="3501008"/>
            <a:ext cx="5567551" cy="237626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solidFill>
                <a:schemeClr val="tx1"/>
              </a:solidFill>
            </a:endParaRPr>
          </a:p>
        </p:txBody>
      </p:sp>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执行计划分解方法论：</a:t>
            </a:r>
            <a:r>
              <a:rPr lang="en-US" altLang="zh-CN" sz="2400" dirty="0">
                <a:latin typeface="微软雅黑" panose="020B0503020204020204" pitchFamily="34" charset="-122"/>
                <a:ea typeface="微软雅黑" panose="020B0503020204020204" pitchFamily="34" charset="-122"/>
              </a:rPr>
              <a:t>5W2H</a:t>
            </a:r>
            <a:r>
              <a:rPr lang="zh-CN" altLang="en-US" sz="2400" dirty="0">
                <a:latin typeface="微软雅黑" panose="020B0503020204020204" pitchFamily="34" charset="-122"/>
                <a:ea typeface="微软雅黑" panose="020B0503020204020204" pitchFamily="34" charset="-122"/>
              </a:rPr>
              <a:t>法（七问分析法）</a:t>
            </a:r>
            <a:endParaRPr lang="zh-CN" altLang="zh-CN" sz="2400" dirty="0">
              <a:latin typeface="微软雅黑" panose="020B0503020204020204" pitchFamily="34" charset="-122"/>
              <a:ea typeface="微软雅黑" panose="020B0503020204020204" pitchFamily="34" charset="-122"/>
            </a:endParaRPr>
          </a:p>
        </p:txBody>
      </p:sp>
      <p:sp>
        <p:nvSpPr>
          <p:cNvPr id="8" name="圆角矩形 7"/>
          <p:cNvSpPr/>
          <p:nvPr/>
        </p:nvSpPr>
        <p:spPr>
          <a:xfrm>
            <a:off x="6169160" y="4149080"/>
            <a:ext cx="2430636" cy="58744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某个功能模块的排期</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9" name="圆角矩形 8"/>
          <p:cNvSpPr/>
          <p:nvPr/>
        </p:nvSpPr>
        <p:spPr>
          <a:xfrm>
            <a:off x="6157691" y="4797152"/>
            <a:ext cx="2430636" cy="58744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安排一次聚餐</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10" name="圆角矩形 9"/>
          <p:cNvSpPr/>
          <p:nvPr/>
        </p:nvSpPr>
        <p:spPr>
          <a:xfrm>
            <a:off x="8821987" y="4797152"/>
            <a:ext cx="2430636" cy="58744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某个算法的发现调优</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11" name="圆角矩形 10"/>
          <p:cNvSpPr/>
          <p:nvPr/>
        </p:nvSpPr>
        <p:spPr>
          <a:xfrm>
            <a:off x="8761448" y="4149080"/>
            <a:ext cx="2430636" cy="58744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开会某一个会议</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13" name="TextBox 12"/>
          <p:cNvSpPr txBox="1"/>
          <p:nvPr/>
        </p:nvSpPr>
        <p:spPr>
          <a:xfrm>
            <a:off x="6068047" y="3645024"/>
            <a:ext cx="517955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实际场景</a:t>
            </a:r>
            <a:r>
              <a:rPr lang="en-US" altLang="zh-CN" dirty="0">
                <a:latin typeface="微软雅黑" panose="020B0503020204020204" pitchFamily="34" charset="-122"/>
                <a:ea typeface="微软雅黑" panose="020B0503020204020204" pitchFamily="34" charset="-122"/>
              </a:rPr>
              <a:t>5W2H</a:t>
            </a:r>
            <a:r>
              <a:rPr lang="zh-CN" altLang="en-US" dirty="0">
                <a:latin typeface="微软雅黑" panose="020B0503020204020204" pitchFamily="34" charset="-122"/>
                <a:ea typeface="微软雅黑" panose="020B0503020204020204" pitchFamily="34" charset="-122"/>
              </a:rPr>
              <a:t>训练</a:t>
            </a:r>
            <a:endParaRPr lang="zh-CN" altLang="en-US" dirty="0">
              <a:latin typeface="微软雅黑" panose="020B0503020204020204" pitchFamily="34" charset="-122"/>
              <a:ea typeface="微软雅黑" panose="020B0503020204020204" pitchFamily="34" charset="-122"/>
            </a:endParaRPr>
          </a:p>
        </p:txBody>
      </p:sp>
      <p:graphicFrame>
        <p:nvGraphicFramePr>
          <p:cNvPr id="14" name="图示 13"/>
          <p:cNvGraphicFramePr/>
          <p:nvPr/>
        </p:nvGraphicFramePr>
        <p:xfrm>
          <a:off x="-384720" y="1340768"/>
          <a:ext cx="6008216" cy="479756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5" name="圆角矩形 14"/>
          <p:cNvSpPr/>
          <p:nvPr/>
        </p:nvSpPr>
        <p:spPr>
          <a:xfrm>
            <a:off x="5591944" y="1412776"/>
            <a:ext cx="5976664" cy="129614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altLang="zh-CN" sz="1600" dirty="0">
                <a:solidFill>
                  <a:schemeClr val="bg1"/>
                </a:solidFill>
                <a:latin typeface="微软雅黑 Light" panose="020B0502040204020203" pitchFamily="34" charset="-122"/>
                <a:ea typeface="微软雅黑 Light" panose="020B0502040204020203" pitchFamily="34" charset="-122"/>
              </a:rPr>
              <a:t>5W2H</a:t>
            </a:r>
            <a:r>
              <a:rPr lang="zh-CN" altLang="en-US" sz="1600" dirty="0">
                <a:solidFill>
                  <a:schemeClr val="bg1"/>
                </a:solidFill>
                <a:latin typeface="微软雅黑 Light" panose="020B0502040204020203" pitchFamily="34" charset="-122"/>
                <a:ea typeface="微软雅黑 Light" panose="020B0502040204020203" pitchFamily="34" charset="-122"/>
              </a:rPr>
              <a:t>分析法又叫七问分析法，五个以</a:t>
            </a:r>
            <a:r>
              <a:rPr lang="en-US" altLang="zh-CN" sz="1600" dirty="0">
                <a:solidFill>
                  <a:schemeClr val="bg1"/>
                </a:solidFill>
                <a:latin typeface="微软雅黑 Light" panose="020B0502040204020203" pitchFamily="34" charset="-122"/>
                <a:ea typeface="微软雅黑 Light" panose="020B0502040204020203" pitchFamily="34" charset="-122"/>
              </a:rPr>
              <a:t>W</a:t>
            </a:r>
            <a:r>
              <a:rPr lang="zh-CN" altLang="en-US" sz="1600" dirty="0">
                <a:solidFill>
                  <a:schemeClr val="bg1"/>
                </a:solidFill>
                <a:latin typeface="微软雅黑 Light" panose="020B0502040204020203" pitchFamily="34" charset="-122"/>
                <a:ea typeface="微软雅黑 Light" panose="020B0502040204020203" pitchFamily="34" charset="-122"/>
              </a:rPr>
              <a:t>开头的英语单词和两个以</a:t>
            </a:r>
            <a:r>
              <a:rPr lang="en-US" altLang="zh-CN" sz="1600" dirty="0">
                <a:solidFill>
                  <a:schemeClr val="bg1"/>
                </a:solidFill>
                <a:latin typeface="微软雅黑 Light" panose="020B0502040204020203" pitchFamily="34" charset="-122"/>
                <a:ea typeface="微软雅黑 Light" panose="020B0502040204020203" pitchFamily="34" charset="-122"/>
              </a:rPr>
              <a:t>H</a:t>
            </a:r>
            <a:r>
              <a:rPr lang="zh-CN" altLang="en-US" sz="1600" dirty="0">
                <a:solidFill>
                  <a:schemeClr val="bg1"/>
                </a:solidFill>
                <a:latin typeface="微软雅黑 Light" panose="020B0502040204020203" pitchFamily="34" charset="-122"/>
                <a:ea typeface="微软雅黑 Light" panose="020B0502040204020203" pitchFamily="34" charset="-122"/>
              </a:rPr>
              <a:t>开头的英语单词进行设问，发现解决问题的线索，分解问题，是用于解决问题和分解计划非常有效的工作方法论。</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项目阶段：实现阶段（设计</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测试</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发布）</a:t>
            </a:r>
            <a:endParaRPr lang="zh-CN" altLang="zh-CN" sz="2400" dirty="0">
              <a:latin typeface="微软雅黑" panose="020B0503020204020204" pitchFamily="34" charset="-122"/>
              <a:ea typeface="微软雅黑" panose="020B0503020204020204" pitchFamily="34" charset="-122"/>
            </a:endParaRPr>
          </a:p>
        </p:txBody>
      </p:sp>
      <p:sp>
        <p:nvSpPr>
          <p:cNvPr id="6" name="椭圆 5"/>
          <p:cNvSpPr>
            <a:spLocks noChangeArrowheads="1"/>
          </p:cNvSpPr>
          <p:nvPr/>
        </p:nvSpPr>
        <p:spPr bwMode="auto">
          <a:xfrm>
            <a:off x="1624659" y="1412776"/>
            <a:ext cx="1500187" cy="714375"/>
          </a:xfrm>
          <a:prstGeom prst="ellipse">
            <a:avLst/>
          </a:prstGeom>
          <a:gradFill rotWithShape="1">
            <a:gsLst>
              <a:gs pos="0">
                <a:srgbClr val="769535"/>
              </a:gs>
              <a:gs pos="80000">
                <a:srgbClr val="9BC348"/>
              </a:gs>
              <a:gs pos="100000">
                <a:srgbClr val="9CC746"/>
              </a:gs>
            </a:gsLst>
            <a:lin ang="5400000"/>
          </a:gradFill>
          <a:ln w="9525">
            <a:solidFill>
              <a:srgbClr val="98B954"/>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项目</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启动</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 name="椭圆 6"/>
          <p:cNvSpPr>
            <a:spLocks noChangeArrowheads="1"/>
          </p:cNvSpPr>
          <p:nvPr/>
        </p:nvSpPr>
        <p:spPr bwMode="auto">
          <a:xfrm>
            <a:off x="3696346" y="1412776"/>
            <a:ext cx="1500188" cy="714375"/>
          </a:xfrm>
          <a:prstGeom prst="ellipse">
            <a:avLst/>
          </a:prstGeom>
          <a:solidFill>
            <a:srgbClr val="C00000"/>
          </a:solidFill>
          <a:ln w="9525">
            <a:solidFill>
              <a:srgbClr val="F6924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计划</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 name="椭圆 7"/>
          <p:cNvSpPr>
            <a:spLocks noChangeArrowheads="1"/>
          </p:cNvSpPr>
          <p:nvPr/>
        </p:nvSpPr>
        <p:spPr bwMode="auto">
          <a:xfrm>
            <a:off x="5845821" y="1412776"/>
            <a:ext cx="1500188" cy="714375"/>
          </a:xfrm>
          <a:prstGeom prst="ellipse">
            <a:avLst/>
          </a:prstGeom>
          <a:gradFill rotWithShape="1">
            <a:gsLst>
              <a:gs pos="0">
                <a:srgbClr val="5D417E"/>
              </a:gs>
              <a:gs pos="80000">
                <a:srgbClr val="7B58A6"/>
              </a:gs>
              <a:gs pos="100000">
                <a:srgbClr val="7B57A8"/>
              </a:gs>
            </a:gsLst>
            <a:lin ang="5400000"/>
          </a:gradFill>
          <a:ln w="9525">
            <a:solidFill>
              <a:srgbClr val="7D60A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排期</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椭圆 8"/>
          <p:cNvSpPr>
            <a:spLocks noChangeArrowheads="1"/>
          </p:cNvSpPr>
          <p:nvPr/>
        </p:nvSpPr>
        <p:spPr bwMode="auto">
          <a:xfrm>
            <a:off x="8022284" y="1412776"/>
            <a:ext cx="1500187" cy="714375"/>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设计</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11" name="直接箭头连接符 10"/>
          <p:cNvCxnSpPr>
            <a:cxnSpLocks noChangeShapeType="1"/>
            <a:stCxn id="6" idx="6"/>
            <a:endCxn id="7" idx="2"/>
          </p:cNvCxnSpPr>
          <p:nvPr/>
        </p:nvCxnSpPr>
        <p:spPr bwMode="auto">
          <a:xfrm>
            <a:off x="3124846" y="1769963"/>
            <a:ext cx="571500"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2" name="直接箭头连接符 11"/>
          <p:cNvCxnSpPr>
            <a:cxnSpLocks noChangeShapeType="1"/>
            <a:stCxn id="7" idx="6"/>
            <a:endCxn id="8" idx="2"/>
          </p:cNvCxnSpPr>
          <p:nvPr/>
        </p:nvCxnSpPr>
        <p:spPr bwMode="auto">
          <a:xfrm>
            <a:off x="5196534" y="1769963"/>
            <a:ext cx="649287"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3" name="直接箭头连接符 12"/>
          <p:cNvCxnSpPr>
            <a:cxnSpLocks noChangeShapeType="1"/>
            <a:stCxn id="8" idx="6"/>
            <a:endCxn id="9" idx="2"/>
          </p:cNvCxnSpPr>
          <p:nvPr/>
        </p:nvCxnSpPr>
        <p:spPr bwMode="auto">
          <a:xfrm>
            <a:off x="7346009" y="1769963"/>
            <a:ext cx="676275"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18" name="椭圆 17"/>
          <p:cNvSpPr>
            <a:spLocks noChangeArrowheads="1"/>
          </p:cNvSpPr>
          <p:nvPr/>
        </p:nvSpPr>
        <p:spPr bwMode="auto">
          <a:xfrm>
            <a:off x="8022284" y="2555776"/>
            <a:ext cx="1500187" cy="714375"/>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研发</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9" name="椭圆 18"/>
          <p:cNvSpPr>
            <a:spLocks noChangeArrowheads="1"/>
          </p:cNvSpPr>
          <p:nvPr/>
        </p:nvSpPr>
        <p:spPr bwMode="auto">
          <a:xfrm>
            <a:off x="8022284" y="3645024"/>
            <a:ext cx="1500187" cy="714375"/>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测试</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0" name="椭圆 19"/>
          <p:cNvSpPr>
            <a:spLocks noChangeArrowheads="1"/>
          </p:cNvSpPr>
          <p:nvPr/>
        </p:nvSpPr>
        <p:spPr bwMode="auto">
          <a:xfrm>
            <a:off x="8022284" y="4698900"/>
            <a:ext cx="1500187" cy="714375"/>
          </a:xfrm>
          <a:prstGeom prst="ellipse">
            <a:avLst/>
          </a:prstGeom>
        </p:spPr>
        <p:style>
          <a:lnRef idx="0">
            <a:schemeClr val="accent6"/>
          </a:lnRef>
          <a:fillRef idx="3">
            <a:schemeClr val="accent6"/>
          </a:fillRef>
          <a:effectRef idx="3">
            <a:schemeClr val="accent6"/>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发布</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1" name="椭圆 20"/>
          <p:cNvSpPr>
            <a:spLocks noChangeArrowheads="1"/>
          </p:cNvSpPr>
          <p:nvPr/>
        </p:nvSpPr>
        <p:spPr bwMode="auto">
          <a:xfrm>
            <a:off x="10356453" y="4698900"/>
            <a:ext cx="1500187" cy="714375"/>
          </a:xfrm>
          <a:prstGeom prst="ellipse">
            <a:avLst/>
          </a:prstGeom>
        </p:spPr>
        <p:style>
          <a:lnRef idx="1">
            <a:schemeClr val="dk1"/>
          </a:lnRef>
          <a:fillRef idx="2">
            <a:schemeClr val="dk1"/>
          </a:fillRef>
          <a:effectRef idx="1">
            <a:schemeClr val="dk1"/>
          </a:effectRef>
          <a:fontRef idx="minor">
            <a:schemeClr val="dk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2000" b="1" dirty="0">
                <a:solidFill>
                  <a:srgbClr val="FFFFFF"/>
                </a:solidFill>
                <a:latin typeface="微软雅黑" panose="020B0503020204020204" pitchFamily="34" charset="-122"/>
                <a:ea typeface="微软雅黑" panose="020B0503020204020204" pitchFamily="34" charset="-122"/>
              </a:rPr>
              <a:t>收尾</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a:r>
              <a:rPr lang="zh-CN" altLang="en-US" sz="2000" b="1" dirty="0">
                <a:solidFill>
                  <a:srgbClr val="FFFFFF"/>
                </a:solidFill>
                <a:latin typeface="微软雅黑" panose="020B0503020204020204" pitchFamily="34" charset="-122"/>
                <a:ea typeface="微软雅黑" panose="020B0503020204020204" pitchFamily="34" charset="-122"/>
              </a:rPr>
              <a:t>总结</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5" name="椭圆 24"/>
          <p:cNvSpPr>
            <a:spLocks noChangeArrowheads="1"/>
          </p:cNvSpPr>
          <p:nvPr/>
        </p:nvSpPr>
        <p:spPr bwMode="auto">
          <a:xfrm>
            <a:off x="10152410" y="3103569"/>
            <a:ext cx="1500187" cy="714375"/>
          </a:xfrm>
          <a:prstGeom prst="ellipse">
            <a:avLst/>
          </a:prstGeom>
          <a:gradFill rotWithShape="1">
            <a:gsLst>
              <a:gs pos="0">
                <a:srgbClr val="2787A0"/>
              </a:gs>
              <a:gs pos="80000">
                <a:srgbClr val="36B1D2"/>
              </a:gs>
              <a:gs pos="100000">
                <a:srgbClr val="34B3D6"/>
              </a:gs>
            </a:gsLst>
            <a:lin ang="5400000"/>
          </a:gradFill>
          <a:ln w="9525">
            <a:solidFill>
              <a:srgbClr val="46AAC5"/>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过程</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监控</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26" name="直接箭头连接符 25"/>
          <p:cNvCxnSpPr>
            <a:cxnSpLocks noChangeShapeType="1"/>
            <a:stCxn id="9" idx="6"/>
            <a:endCxn id="25" idx="2"/>
          </p:cNvCxnSpPr>
          <p:nvPr/>
        </p:nvCxnSpPr>
        <p:spPr bwMode="auto">
          <a:xfrm>
            <a:off x="9522471" y="1769964"/>
            <a:ext cx="629939" cy="1690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1" name="直接箭头连接符 30"/>
          <p:cNvCxnSpPr>
            <a:cxnSpLocks noChangeShapeType="1"/>
            <a:stCxn id="18" idx="6"/>
            <a:endCxn id="25" idx="2"/>
          </p:cNvCxnSpPr>
          <p:nvPr/>
        </p:nvCxnSpPr>
        <p:spPr bwMode="auto">
          <a:xfrm>
            <a:off x="9522471" y="2912964"/>
            <a:ext cx="629939" cy="547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4" name="直接箭头连接符 33"/>
          <p:cNvCxnSpPr>
            <a:cxnSpLocks noChangeShapeType="1"/>
          </p:cNvCxnSpPr>
          <p:nvPr/>
        </p:nvCxnSpPr>
        <p:spPr bwMode="auto">
          <a:xfrm flipV="1">
            <a:off x="9432330" y="3460757"/>
            <a:ext cx="720080" cy="462892"/>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6" name="直接箭头连接符 35"/>
          <p:cNvCxnSpPr>
            <a:cxnSpLocks noChangeShapeType="1"/>
            <a:stCxn id="20" idx="6"/>
            <a:endCxn id="25" idx="2"/>
          </p:cNvCxnSpPr>
          <p:nvPr/>
        </p:nvCxnSpPr>
        <p:spPr bwMode="auto">
          <a:xfrm flipV="1">
            <a:off x="9522471" y="3460757"/>
            <a:ext cx="629939" cy="1595331"/>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40" name="直接箭头连接符 39"/>
          <p:cNvCxnSpPr>
            <a:cxnSpLocks noChangeShapeType="1"/>
            <a:stCxn id="20" idx="6"/>
            <a:endCxn id="21" idx="2"/>
          </p:cNvCxnSpPr>
          <p:nvPr/>
        </p:nvCxnSpPr>
        <p:spPr bwMode="auto">
          <a:xfrm>
            <a:off x="9522471" y="5056088"/>
            <a:ext cx="833982" cy="0"/>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2" name="直接箭头连接符 41"/>
          <p:cNvCxnSpPr>
            <a:cxnSpLocks noChangeShapeType="1"/>
            <a:stCxn id="9" idx="4"/>
            <a:endCxn id="18" idx="0"/>
          </p:cNvCxnSpPr>
          <p:nvPr/>
        </p:nvCxnSpPr>
        <p:spPr bwMode="auto">
          <a:xfrm>
            <a:off x="8772378" y="2127151"/>
            <a:ext cx="0" cy="428625"/>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5" name="直接箭头连接符 44"/>
          <p:cNvCxnSpPr>
            <a:cxnSpLocks noChangeShapeType="1"/>
            <a:stCxn id="18" idx="4"/>
            <a:endCxn id="19" idx="0"/>
          </p:cNvCxnSpPr>
          <p:nvPr/>
        </p:nvCxnSpPr>
        <p:spPr bwMode="auto">
          <a:xfrm>
            <a:off x="8772378" y="3270151"/>
            <a:ext cx="0" cy="374873"/>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7" name="直接箭头连接符 46"/>
          <p:cNvCxnSpPr>
            <a:cxnSpLocks noChangeShapeType="1"/>
            <a:stCxn id="19" idx="4"/>
            <a:endCxn id="20" idx="0"/>
          </p:cNvCxnSpPr>
          <p:nvPr/>
        </p:nvCxnSpPr>
        <p:spPr bwMode="auto">
          <a:xfrm>
            <a:off x="8772378" y="4359399"/>
            <a:ext cx="0" cy="339501"/>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24" name="椭圆 23"/>
          <p:cNvSpPr>
            <a:spLocks noChangeArrowheads="1"/>
          </p:cNvSpPr>
          <p:nvPr/>
        </p:nvSpPr>
        <p:spPr bwMode="auto">
          <a:xfrm>
            <a:off x="7896200" y="1085336"/>
            <a:ext cx="1728193" cy="4719928"/>
          </a:xfrm>
          <a:prstGeom prst="ellipse">
            <a:avLst/>
          </a:prstGeom>
          <a:noFill/>
          <a:ln w="25400">
            <a:solidFill>
              <a:srgbClr val="FFC000"/>
            </a:solidFill>
            <a:prstDash val="dash"/>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dirty="0">
              <a:solidFill>
                <a:srgbClr val="FFFFFF"/>
              </a:solidFill>
              <a:latin typeface="Calibri" panose="020F0502020204030204" charset="0"/>
            </a:endParaRPr>
          </a:p>
        </p:txBody>
      </p:sp>
      <p:sp>
        <p:nvSpPr>
          <p:cNvPr id="38" name="Rectangle 3"/>
          <p:cNvSpPr txBox="1">
            <a:spLocks noChangeArrowheads="1"/>
          </p:cNvSpPr>
          <p:nvPr/>
        </p:nvSpPr>
        <p:spPr bwMode="auto">
          <a:xfrm>
            <a:off x="506853" y="2555776"/>
            <a:ext cx="2996859"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保证执行计划所需的资源</a:t>
            </a:r>
            <a:endParaRPr lang="zh-CN" altLang="en-US"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领导团队</a:t>
            </a:r>
            <a:endParaRPr lang="zh-CN" altLang="en-US"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和团队成员开会</a:t>
            </a:r>
            <a:endParaRPr lang="zh-CN" altLang="en-US"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识别并解决问题</a:t>
            </a:r>
            <a:endParaRPr lang="zh-CN" altLang="en-US"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化解冲突</a:t>
            </a:r>
            <a:endParaRPr lang="en-US" altLang="zh-CN"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b="1" dirty="0">
                <a:solidFill>
                  <a:srgbClr val="C00000"/>
                </a:solidFill>
                <a:latin typeface="微软雅黑" panose="020B0503020204020204" pitchFamily="34" charset="-122"/>
                <a:ea typeface="微软雅黑" panose="020B0503020204020204" pitchFamily="34" charset="-122"/>
              </a:rPr>
              <a:t>与项目干系人沟通</a:t>
            </a:r>
            <a:endParaRPr lang="zh-CN" altLang="en-US" b="1" dirty="0">
              <a:solidFill>
                <a:srgbClr val="C00000"/>
              </a:solidFill>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endParaRPr lang="zh-CN" altLang="en-US" dirty="0">
              <a:latin typeface="微软雅黑" panose="020B0503020204020204" pitchFamily="34" charset="-122"/>
              <a:ea typeface="微软雅黑" panose="020B0503020204020204" pitchFamily="34" charset="-122"/>
            </a:endParaRPr>
          </a:p>
        </p:txBody>
      </p:sp>
      <p:sp>
        <p:nvSpPr>
          <p:cNvPr id="41" name="Rectangle 3"/>
          <p:cNvSpPr txBox="1">
            <a:spLocks noChangeArrowheads="1"/>
          </p:cNvSpPr>
          <p:nvPr/>
        </p:nvSpPr>
        <p:spPr bwMode="auto">
          <a:xfrm>
            <a:off x="3503712" y="2464637"/>
            <a:ext cx="4067818"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识别计划的偏离</a:t>
            </a:r>
            <a:endParaRPr lang="zh-CN" altLang="en-US" sz="14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采取矫正措施以使实际进展与计划保持一致</a:t>
            </a:r>
            <a:endParaRPr lang="zh-CN" altLang="en-US" sz="14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接受和评估来自项目干系人的项目变更请求</a:t>
            </a:r>
            <a:endParaRPr lang="zh-CN" altLang="en-US" sz="14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必要时重新调整项目活动</a:t>
            </a:r>
            <a:endParaRPr lang="zh-CN" altLang="en-US" sz="14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必要时调整资源水平</a:t>
            </a:r>
            <a:endParaRPr lang="zh-CN" altLang="en-US" sz="14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得到授权者批准后，变更项目范围、调整项目目标并</a:t>
            </a:r>
            <a:endParaRPr lang="en-US" altLang="zh-CN" sz="14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b="1" dirty="0">
                <a:solidFill>
                  <a:srgbClr val="C00000"/>
                </a:solidFill>
                <a:latin typeface="微软雅黑" panose="020B0503020204020204" pitchFamily="34" charset="-122"/>
                <a:ea typeface="微软雅黑" panose="020B0503020204020204" pitchFamily="34" charset="-122"/>
              </a:rPr>
              <a:t>监控项目进展，把控项目实施进程</a:t>
            </a:r>
            <a:endParaRPr lang="zh-CN" altLang="en-US" sz="1600" b="1" dirty="0">
              <a:solidFill>
                <a:srgbClr val="C00000"/>
              </a:solidFill>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目录</a:t>
            </a:r>
            <a:endParaRPr lang="zh-CN" altLang="en-US" dirty="0">
              <a:latin typeface="微软雅黑" panose="020B0503020204020204" pitchFamily="34" charset="-122"/>
              <a:ea typeface="微软雅黑" panose="020B0503020204020204" pitchFamily="34" charset="-122"/>
            </a:endParaRPr>
          </a:p>
        </p:txBody>
      </p:sp>
      <p:graphicFrame>
        <p:nvGraphicFramePr>
          <p:cNvPr id="5" name="图示 4"/>
          <p:cNvGraphicFramePr/>
          <p:nvPr/>
        </p:nvGraphicFramePr>
        <p:xfrm>
          <a:off x="-1" y="1188723"/>
          <a:ext cx="7614653" cy="514753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6611523" y="1484784"/>
            <a:ext cx="5495543" cy="417646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solidFill>
                <a:schemeClr val="tx1"/>
              </a:solidFill>
            </a:endParaRPr>
          </a:p>
        </p:txBody>
      </p:sp>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问题分析方法论：</a:t>
            </a:r>
            <a:r>
              <a:rPr lang="en-US" altLang="zh-CN" sz="2400" dirty="0">
                <a:latin typeface="微软雅黑" panose="020B0503020204020204" pitchFamily="34" charset="-122"/>
                <a:ea typeface="微软雅黑" panose="020B0503020204020204" pitchFamily="34" charset="-122"/>
              </a:rPr>
              <a:t>O.S.I.R </a:t>
            </a:r>
            <a:r>
              <a:rPr lang="zh-CN" altLang="en-US" sz="2400" dirty="0">
                <a:latin typeface="微软雅黑" panose="020B0503020204020204" pitchFamily="34" charset="-122"/>
                <a:ea typeface="微软雅黑" panose="020B0503020204020204" pitchFamily="34" charset="-122"/>
              </a:rPr>
              <a:t>法</a:t>
            </a:r>
            <a:endParaRPr lang="zh-CN" altLang="zh-CN" sz="2400" dirty="0">
              <a:latin typeface="微软雅黑" panose="020B0503020204020204" pitchFamily="34" charset="-122"/>
              <a:ea typeface="微软雅黑" panose="020B0503020204020204" pitchFamily="34" charset="-122"/>
            </a:endParaRPr>
          </a:p>
        </p:txBody>
      </p:sp>
      <p:graphicFrame>
        <p:nvGraphicFramePr>
          <p:cNvPr id="6" name="图示 5"/>
          <p:cNvGraphicFramePr/>
          <p:nvPr/>
        </p:nvGraphicFramePr>
        <p:xfrm>
          <a:off x="695400" y="1340768"/>
          <a:ext cx="5256584" cy="494158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圆角矩形 7"/>
          <p:cNvSpPr/>
          <p:nvPr/>
        </p:nvSpPr>
        <p:spPr>
          <a:xfrm>
            <a:off x="6888088" y="2564904"/>
            <a:ext cx="2399199" cy="74069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想要开发一个微信</a:t>
            </a:r>
            <a:r>
              <a:rPr lang="en-US" altLang="zh-CN" sz="1600" dirty="0">
                <a:solidFill>
                  <a:schemeClr val="bg1"/>
                </a:solidFill>
                <a:latin typeface="微软雅黑 Light" panose="020B0502040204020203" pitchFamily="34" charset="-122"/>
                <a:ea typeface="微软雅黑 Light" panose="020B0502040204020203" pitchFamily="34" charset="-122"/>
              </a:rPr>
              <a:t>App</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9" name="圆角矩形 8"/>
          <p:cNvSpPr/>
          <p:nvPr/>
        </p:nvSpPr>
        <p:spPr>
          <a:xfrm>
            <a:off x="6816080" y="4005064"/>
            <a:ext cx="2399199" cy="74069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按照领导要求修改需求</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10" name="圆角矩形 9"/>
          <p:cNvSpPr/>
          <p:nvPr/>
        </p:nvSpPr>
        <p:spPr>
          <a:xfrm>
            <a:off x="9480376" y="4005064"/>
            <a:ext cx="2399199" cy="74069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大流量下线上雪崩了</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11" name="圆角矩形 10"/>
          <p:cNvSpPr/>
          <p:nvPr/>
        </p:nvSpPr>
        <p:spPr>
          <a:xfrm>
            <a:off x="9480376" y="2564904"/>
            <a:ext cx="2399199" cy="74069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客户想要新增某个功能</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13" name="TextBox 12"/>
          <p:cNvSpPr txBox="1"/>
          <p:nvPr/>
        </p:nvSpPr>
        <p:spPr>
          <a:xfrm>
            <a:off x="6744072" y="1844824"/>
            <a:ext cx="511256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实际场景</a:t>
            </a:r>
            <a:r>
              <a:rPr lang="en-US" altLang="zh-CN" dirty="0">
                <a:latin typeface="微软雅黑" panose="020B0503020204020204" pitchFamily="34" charset="-122"/>
                <a:ea typeface="微软雅黑" panose="020B0503020204020204" pitchFamily="34" charset="-122"/>
              </a:rPr>
              <a:t>OSIR</a:t>
            </a:r>
            <a:r>
              <a:rPr lang="zh-CN" altLang="en-US" dirty="0">
                <a:latin typeface="微软雅黑" panose="020B0503020204020204" pitchFamily="34" charset="-122"/>
                <a:ea typeface="微软雅黑" panose="020B0503020204020204" pitchFamily="34" charset="-122"/>
              </a:rPr>
              <a:t>训练</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质量</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目标管理方法论：</a:t>
            </a:r>
            <a:r>
              <a:rPr lang="en-US" altLang="zh-CN" sz="2400" dirty="0">
                <a:latin typeface="微软雅黑" panose="020B0503020204020204" pitchFamily="34" charset="-122"/>
                <a:ea typeface="微软雅黑" panose="020B0503020204020204" pitchFamily="34" charset="-122"/>
              </a:rPr>
              <a:t>P.D.C.A </a:t>
            </a:r>
            <a:r>
              <a:rPr lang="zh-CN" altLang="en-US" sz="2400" dirty="0">
                <a:latin typeface="微软雅黑" panose="020B0503020204020204" pitchFamily="34" charset="-122"/>
                <a:ea typeface="微软雅黑" panose="020B0503020204020204" pitchFamily="34" charset="-122"/>
              </a:rPr>
              <a:t>法</a:t>
            </a:r>
            <a:endParaRPr lang="zh-CN" altLang="zh-CN" sz="2400" dirty="0">
              <a:latin typeface="微软雅黑" panose="020B0503020204020204" pitchFamily="34" charset="-122"/>
              <a:ea typeface="微软雅黑" panose="020B0503020204020204" pitchFamily="34" charset="-122"/>
            </a:endParaRPr>
          </a:p>
        </p:txBody>
      </p:sp>
      <p:graphicFrame>
        <p:nvGraphicFramePr>
          <p:cNvPr id="15" name="图示 14"/>
          <p:cNvGraphicFramePr/>
          <p:nvPr/>
        </p:nvGraphicFramePr>
        <p:xfrm>
          <a:off x="-960784" y="1340768"/>
          <a:ext cx="6816080" cy="475252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6" name="TextBox 15"/>
          <p:cNvSpPr txBox="1"/>
          <p:nvPr/>
        </p:nvSpPr>
        <p:spPr>
          <a:xfrm>
            <a:off x="839416" y="4237637"/>
            <a:ext cx="1584176" cy="830997"/>
          </a:xfrm>
          <a:prstGeom prst="rect">
            <a:avLst/>
          </a:prstGeom>
          <a:noFill/>
        </p:spPr>
        <p:txBody>
          <a:bodyPr wrap="square" rtlCol="0">
            <a:spAutoFit/>
          </a:bodyPr>
          <a:lstStyle/>
          <a:p>
            <a:pPr lvl="0"/>
            <a:r>
              <a:rPr lang="en-US" altLang="zh-CN" sz="1200" dirty="0">
                <a:solidFill>
                  <a:schemeClr val="bg1"/>
                </a:solidFill>
                <a:latin typeface="微软雅黑 Light" panose="020B0502040204020203" pitchFamily="34" charset="-122"/>
                <a:ea typeface="微软雅黑 Light" panose="020B0502040204020203" pitchFamily="34" charset="-122"/>
              </a:rPr>
              <a:t>Check-</a:t>
            </a:r>
            <a:r>
              <a:rPr lang="zh-CN" altLang="zh-CN" sz="1200" dirty="0">
                <a:solidFill>
                  <a:schemeClr val="bg1"/>
                </a:solidFill>
                <a:latin typeface="微软雅黑 Light" panose="020B0502040204020203" pitchFamily="34" charset="-122"/>
                <a:ea typeface="微软雅黑 Light" panose="020B0502040204020203" pitchFamily="34" charset="-122"/>
              </a:rPr>
              <a:t>检查 </a:t>
            </a:r>
            <a:r>
              <a:rPr lang="en-US" altLang="zh-CN" sz="1200" dirty="0">
                <a:solidFill>
                  <a:schemeClr val="bg1"/>
                </a:solidFill>
                <a:latin typeface="微软雅黑 Light" panose="020B0502040204020203" pitchFamily="34" charset="-122"/>
                <a:ea typeface="微软雅黑 Light" panose="020B0502040204020203" pitchFamily="34" charset="-122"/>
              </a:rPr>
              <a:t>Communicate-</a:t>
            </a:r>
            <a:r>
              <a:rPr lang="zh-CN" altLang="zh-CN" sz="1200" dirty="0">
                <a:solidFill>
                  <a:schemeClr val="bg1"/>
                </a:solidFill>
                <a:latin typeface="微软雅黑 Light" panose="020B0502040204020203" pitchFamily="34" charset="-122"/>
                <a:ea typeface="微软雅黑 Light" panose="020B0502040204020203" pitchFamily="34" charset="-122"/>
              </a:rPr>
              <a:t>沟通 </a:t>
            </a:r>
            <a:r>
              <a:rPr lang="en-US" altLang="zh-CN" sz="1200" dirty="0">
                <a:solidFill>
                  <a:schemeClr val="bg1"/>
                </a:solidFill>
                <a:latin typeface="微软雅黑 Light" panose="020B0502040204020203" pitchFamily="34" charset="-122"/>
                <a:ea typeface="微软雅黑 Light" panose="020B0502040204020203" pitchFamily="34" charset="-122"/>
              </a:rPr>
              <a:t>Clean-</a:t>
            </a:r>
            <a:r>
              <a:rPr lang="zh-CN" altLang="zh-CN" sz="1200" dirty="0">
                <a:solidFill>
                  <a:schemeClr val="bg1"/>
                </a:solidFill>
                <a:latin typeface="微软雅黑 Light" panose="020B0502040204020203" pitchFamily="34" charset="-122"/>
                <a:ea typeface="微软雅黑 Light" panose="020B0502040204020203" pitchFamily="34" charset="-122"/>
              </a:rPr>
              <a:t>清理</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pPr lvl="0"/>
            <a:r>
              <a:rPr lang="en-US" altLang="zh-CN" sz="1200" dirty="0">
                <a:solidFill>
                  <a:schemeClr val="bg1"/>
                </a:solidFill>
                <a:latin typeface="微软雅黑 Light" panose="020B0502040204020203" pitchFamily="34" charset="-122"/>
                <a:ea typeface="微软雅黑 Light" panose="020B0502040204020203" pitchFamily="34" charset="-122"/>
              </a:rPr>
              <a:t>Control-</a:t>
            </a:r>
            <a:r>
              <a:rPr lang="zh-CN" altLang="zh-CN" sz="1200" dirty="0">
                <a:solidFill>
                  <a:schemeClr val="bg1"/>
                </a:solidFill>
                <a:latin typeface="微软雅黑 Light" panose="020B0502040204020203" pitchFamily="34" charset="-122"/>
                <a:ea typeface="微软雅黑 Light" panose="020B0502040204020203" pitchFamily="34" charset="-122"/>
              </a:rPr>
              <a:t>控制</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
        <p:nvSpPr>
          <p:cNvPr id="19" name="圆角矩形 18"/>
          <p:cNvSpPr/>
          <p:nvPr/>
        </p:nvSpPr>
        <p:spPr>
          <a:xfrm>
            <a:off x="5591944" y="1412776"/>
            <a:ext cx="5976664" cy="129614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altLang="zh-CN" sz="1600" b="1" dirty="0">
                <a:solidFill>
                  <a:schemeClr val="bg1"/>
                </a:solidFill>
                <a:latin typeface="微软雅黑 Light" panose="020B0502040204020203" pitchFamily="34" charset="-122"/>
                <a:ea typeface="微软雅黑 Light" panose="020B0502040204020203" pitchFamily="34" charset="-122"/>
              </a:rPr>
              <a:t>PDCA</a:t>
            </a:r>
            <a:r>
              <a:rPr lang="zh-CN" altLang="en-US" sz="1600" b="1" dirty="0">
                <a:solidFill>
                  <a:schemeClr val="bg1"/>
                </a:solidFill>
                <a:latin typeface="微软雅黑 Light" panose="020B0502040204020203" pitchFamily="34" charset="-122"/>
                <a:ea typeface="微软雅黑 Light" panose="020B0502040204020203" pitchFamily="34" charset="-122"/>
              </a:rPr>
              <a:t>法：</a:t>
            </a:r>
            <a:r>
              <a:rPr lang="zh-CN" altLang="en-US" sz="1600" dirty="0">
                <a:solidFill>
                  <a:schemeClr val="bg1"/>
                </a:solidFill>
                <a:latin typeface="微软雅黑 Light" panose="020B0502040204020203" pitchFamily="34" charset="-122"/>
                <a:ea typeface="微软雅黑 Light" panose="020B0502040204020203" pitchFamily="34" charset="-122"/>
              </a:rPr>
              <a:t>把各项工作按照作出计划、计划实施、检查实施效果，执行操作，然后将成功的纳入标准，不成功的留待下一循环去解决的工作方法，这是质量管理的基本方法之一。</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pic>
        <p:nvPicPr>
          <p:cNvPr id="47108" name="Picture 4" descr="PDCA管理操作步骤"/>
          <p:cNvPicPr>
            <a:picLocks noChangeAspect="1" noChangeArrowheads="1"/>
          </p:cNvPicPr>
          <p:nvPr/>
        </p:nvPicPr>
        <p:blipFill>
          <a:blip r:embed="rId6"/>
          <a:srcRect/>
          <a:stretch>
            <a:fillRect/>
          </a:stretch>
        </p:blipFill>
        <p:spPr bwMode="auto">
          <a:xfrm>
            <a:off x="5735960" y="3284984"/>
            <a:ext cx="5410200" cy="2276475"/>
          </a:xfrm>
          <a:prstGeom prst="rect">
            <a:avLst/>
          </a:prstGeom>
          <a:noFill/>
        </p:spPr>
      </p:pic>
    </p:spTree>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项目阶段：实现阶段（设计</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测试</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发布）</a:t>
            </a:r>
            <a:endParaRPr lang="zh-CN" altLang="zh-CN" sz="2400" dirty="0">
              <a:latin typeface="微软雅黑" panose="020B0503020204020204" pitchFamily="34" charset="-122"/>
              <a:ea typeface="微软雅黑" panose="020B0503020204020204" pitchFamily="34" charset="-122"/>
            </a:endParaRPr>
          </a:p>
        </p:txBody>
      </p:sp>
      <p:sp>
        <p:nvSpPr>
          <p:cNvPr id="6" name="椭圆 5"/>
          <p:cNvSpPr>
            <a:spLocks noChangeArrowheads="1"/>
          </p:cNvSpPr>
          <p:nvPr/>
        </p:nvSpPr>
        <p:spPr bwMode="auto">
          <a:xfrm>
            <a:off x="983432" y="1412776"/>
            <a:ext cx="1500187" cy="714375"/>
          </a:xfrm>
          <a:prstGeom prst="ellipse">
            <a:avLst/>
          </a:prstGeom>
          <a:gradFill rotWithShape="1">
            <a:gsLst>
              <a:gs pos="0">
                <a:srgbClr val="769535"/>
              </a:gs>
              <a:gs pos="80000">
                <a:srgbClr val="9BC348"/>
              </a:gs>
              <a:gs pos="100000">
                <a:srgbClr val="9CC746"/>
              </a:gs>
            </a:gsLst>
            <a:lin ang="5400000"/>
          </a:gradFill>
          <a:ln w="9525">
            <a:solidFill>
              <a:srgbClr val="98B954"/>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项目</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启动</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 name="椭圆 6"/>
          <p:cNvSpPr>
            <a:spLocks noChangeArrowheads="1"/>
          </p:cNvSpPr>
          <p:nvPr/>
        </p:nvSpPr>
        <p:spPr bwMode="auto">
          <a:xfrm>
            <a:off x="3055119" y="1412776"/>
            <a:ext cx="1500188" cy="714375"/>
          </a:xfrm>
          <a:prstGeom prst="ellipse">
            <a:avLst/>
          </a:prstGeom>
          <a:solidFill>
            <a:srgbClr val="C00000"/>
          </a:solidFill>
          <a:ln w="9525">
            <a:solidFill>
              <a:srgbClr val="F6924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计划</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 name="椭圆 7"/>
          <p:cNvSpPr>
            <a:spLocks noChangeArrowheads="1"/>
          </p:cNvSpPr>
          <p:nvPr/>
        </p:nvSpPr>
        <p:spPr bwMode="auto">
          <a:xfrm>
            <a:off x="5204594" y="1412776"/>
            <a:ext cx="1500188" cy="714375"/>
          </a:xfrm>
          <a:prstGeom prst="ellipse">
            <a:avLst/>
          </a:prstGeom>
          <a:gradFill rotWithShape="1">
            <a:gsLst>
              <a:gs pos="0">
                <a:srgbClr val="5D417E"/>
              </a:gs>
              <a:gs pos="80000">
                <a:srgbClr val="7B58A6"/>
              </a:gs>
              <a:gs pos="100000">
                <a:srgbClr val="7B57A8"/>
              </a:gs>
            </a:gsLst>
            <a:lin ang="5400000"/>
          </a:gradFill>
          <a:ln w="9525">
            <a:solidFill>
              <a:srgbClr val="7D60A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排期</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椭圆 8"/>
          <p:cNvSpPr>
            <a:spLocks noChangeArrowheads="1"/>
          </p:cNvSpPr>
          <p:nvPr/>
        </p:nvSpPr>
        <p:spPr bwMode="auto">
          <a:xfrm>
            <a:off x="7381057" y="1412776"/>
            <a:ext cx="1500187" cy="714375"/>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设计</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11" name="直接箭头连接符 10"/>
          <p:cNvCxnSpPr>
            <a:cxnSpLocks noChangeShapeType="1"/>
            <a:stCxn id="6" idx="6"/>
            <a:endCxn id="7" idx="2"/>
          </p:cNvCxnSpPr>
          <p:nvPr/>
        </p:nvCxnSpPr>
        <p:spPr bwMode="auto">
          <a:xfrm>
            <a:off x="2483619" y="1769963"/>
            <a:ext cx="571500"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2" name="直接箭头连接符 11"/>
          <p:cNvCxnSpPr>
            <a:cxnSpLocks noChangeShapeType="1"/>
            <a:stCxn id="7" idx="6"/>
            <a:endCxn id="8" idx="2"/>
          </p:cNvCxnSpPr>
          <p:nvPr/>
        </p:nvCxnSpPr>
        <p:spPr bwMode="auto">
          <a:xfrm>
            <a:off x="4555307" y="1769963"/>
            <a:ext cx="649287"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3" name="直接箭头连接符 12"/>
          <p:cNvCxnSpPr>
            <a:cxnSpLocks noChangeShapeType="1"/>
            <a:stCxn id="8" idx="6"/>
            <a:endCxn id="9" idx="2"/>
          </p:cNvCxnSpPr>
          <p:nvPr/>
        </p:nvCxnSpPr>
        <p:spPr bwMode="auto">
          <a:xfrm>
            <a:off x="6704782" y="1769963"/>
            <a:ext cx="676275"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18" name="椭圆 17"/>
          <p:cNvSpPr>
            <a:spLocks noChangeArrowheads="1"/>
          </p:cNvSpPr>
          <p:nvPr/>
        </p:nvSpPr>
        <p:spPr bwMode="auto">
          <a:xfrm>
            <a:off x="7381057" y="2555776"/>
            <a:ext cx="1500187" cy="714375"/>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研发</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9" name="椭圆 18"/>
          <p:cNvSpPr>
            <a:spLocks noChangeArrowheads="1"/>
          </p:cNvSpPr>
          <p:nvPr/>
        </p:nvSpPr>
        <p:spPr bwMode="auto">
          <a:xfrm>
            <a:off x="7381057" y="3645024"/>
            <a:ext cx="1500187" cy="714375"/>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测试</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0" name="椭圆 19"/>
          <p:cNvSpPr>
            <a:spLocks noChangeArrowheads="1"/>
          </p:cNvSpPr>
          <p:nvPr/>
        </p:nvSpPr>
        <p:spPr bwMode="auto">
          <a:xfrm>
            <a:off x="7381057" y="4698900"/>
            <a:ext cx="1500187" cy="714375"/>
          </a:xfrm>
          <a:prstGeom prst="ellipse">
            <a:avLst/>
          </a:prstGeom>
        </p:spPr>
        <p:style>
          <a:lnRef idx="0">
            <a:schemeClr val="accent6"/>
          </a:lnRef>
          <a:fillRef idx="3">
            <a:schemeClr val="accent6"/>
          </a:fillRef>
          <a:effectRef idx="3">
            <a:schemeClr val="accent6"/>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发布</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1" name="椭圆 20"/>
          <p:cNvSpPr>
            <a:spLocks noChangeArrowheads="1"/>
          </p:cNvSpPr>
          <p:nvPr/>
        </p:nvSpPr>
        <p:spPr bwMode="auto">
          <a:xfrm>
            <a:off x="9715226" y="4698900"/>
            <a:ext cx="1500187" cy="714375"/>
          </a:xfrm>
          <a:prstGeom prst="ellipse">
            <a:avLst/>
          </a:prstGeom>
        </p:spPr>
        <p:style>
          <a:lnRef idx="1">
            <a:schemeClr val="dk1"/>
          </a:lnRef>
          <a:fillRef idx="2">
            <a:schemeClr val="dk1"/>
          </a:fillRef>
          <a:effectRef idx="1">
            <a:schemeClr val="dk1"/>
          </a:effectRef>
          <a:fontRef idx="minor">
            <a:schemeClr val="dk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收尾</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总结</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5" name="椭圆 24"/>
          <p:cNvSpPr>
            <a:spLocks noChangeArrowheads="1"/>
          </p:cNvSpPr>
          <p:nvPr/>
        </p:nvSpPr>
        <p:spPr bwMode="auto">
          <a:xfrm>
            <a:off x="9511183" y="3103569"/>
            <a:ext cx="1500187" cy="714375"/>
          </a:xfrm>
          <a:prstGeom prst="ellipse">
            <a:avLst/>
          </a:prstGeom>
          <a:gradFill rotWithShape="1">
            <a:gsLst>
              <a:gs pos="0">
                <a:srgbClr val="2787A0"/>
              </a:gs>
              <a:gs pos="80000">
                <a:srgbClr val="36B1D2"/>
              </a:gs>
              <a:gs pos="100000">
                <a:srgbClr val="34B3D6"/>
              </a:gs>
            </a:gsLst>
            <a:lin ang="5400000"/>
          </a:gradFill>
          <a:ln w="9525">
            <a:solidFill>
              <a:srgbClr val="46AAC5"/>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过程</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监控</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26" name="直接箭头连接符 25"/>
          <p:cNvCxnSpPr>
            <a:cxnSpLocks noChangeShapeType="1"/>
            <a:stCxn id="9" idx="6"/>
            <a:endCxn id="25" idx="2"/>
          </p:cNvCxnSpPr>
          <p:nvPr/>
        </p:nvCxnSpPr>
        <p:spPr bwMode="auto">
          <a:xfrm>
            <a:off x="8881244" y="1769964"/>
            <a:ext cx="629939" cy="1690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1" name="直接箭头连接符 30"/>
          <p:cNvCxnSpPr>
            <a:cxnSpLocks noChangeShapeType="1"/>
            <a:stCxn id="18" idx="6"/>
            <a:endCxn id="25" idx="2"/>
          </p:cNvCxnSpPr>
          <p:nvPr/>
        </p:nvCxnSpPr>
        <p:spPr bwMode="auto">
          <a:xfrm>
            <a:off x="8881244" y="2912964"/>
            <a:ext cx="629939" cy="547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4" name="直接箭头连接符 33"/>
          <p:cNvCxnSpPr>
            <a:cxnSpLocks noChangeShapeType="1"/>
          </p:cNvCxnSpPr>
          <p:nvPr/>
        </p:nvCxnSpPr>
        <p:spPr bwMode="auto">
          <a:xfrm flipV="1">
            <a:off x="8791103" y="3460757"/>
            <a:ext cx="720080" cy="462892"/>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6" name="直接箭头连接符 35"/>
          <p:cNvCxnSpPr>
            <a:cxnSpLocks noChangeShapeType="1"/>
            <a:stCxn id="20" idx="6"/>
            <a:endCxn id="25" idx="2"/>
          </p:cNvCxnSpPr>
          <p:nvPr/>
        </p:nvCxnSpPr>
        <p:spPr bwMode="auto">
          <a:xfrm flipV="1">
            <a:off x="8881244" y="3460757"/>
            <a:ext cx="629939" cy="1595331"/>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40" name="直接箭头连接符 39"/>
          <p:cNvCxnSpPr>
            <a:cxnSpLocks noChangeShapeType="1"/>
            <a:stCxn id="20" idx="6"/>
            <a:endCxn id="21" idx="2"/>
          </p:cNvCxnSpPr>
          <p:nvPr/>
        </p:nvCxnSpPr>
        <p:spPr bwMode="auto">
          <a:xfrm>
            <a:off x="8881244" y="5056088"/>
            <a:ext cx="833982" cy="0"/>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2" name="直接箭头连接符 41"/>
          <p:cNvCxnSpPr>
            <a:cxnSpLocks noChangeShapeType="1"/>
            <a:stCxn id="9" idx="4"/>
            <a:endCxn id="18" idx="0"/>
          </p:cNvCxnSpPr>
          <p:nvPr/>
        </p:nvCxnSpPr>
        <p:spPr bwMode="auto">
          <a:xfrm>
            <a:off x="8131151" y="2127151"/>
            <a:ext cx="0" cy="428625"/>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5" name="直接箭头连接符 44"/>
          <p:cNvCxnSpPr>
            <a:cxnSpLocks noChangeShapeType="1"/>
            <a:stCxn id="18" idx="4"/>
            <a:endCxn id="19" idx="0"/>
          </p:cNvCxnSpPr>
          <p:nvPr/>
        </p:nvCxnSpPr>
        <p:spPr bwMode="auto">
          <a:xfrm>
            <a:off x="8131151" y="3270151"/>
            <a:ext cx="0" cy="374873"/>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7" name="直接箭头连接符 46"/>
          <p:cNvCxnSpPr>
            <a:cxnSpLocks noChangeShapeType="1"/>
            <a:stCxn id="19" idx="4"/>
            <a:endCxn id="20" idx="0"/>
          </p:cNvCxnSpPr>
          <p:nvPr/>
        </p:nvCxnSpPr>
        <p:spPr bwMode="auto">
          <a:xfrm>
            <a:off x="8131151" y="4359399"/>
            <a:ext cx="0" cy="339501"/>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24" name="椭圆 23"/>
          <p:cNvSpPr>
            <a:spLocks noChangeArrowheads="1"/>
          </p:cNvSpPr>
          <p:nvPr/>
        </p:nvSpPr>
        <p:spPr bwMode="auto">
          <a:xfrm>
            <a:off x="9559229" y="4552031"/>
            <a:ext cx="1728193" cy="1008113"/>
          </a:xfrm>
          <a:prstGeom prst="ellipse">
            <a:avLst/>
          </a:prstGeom>
          <a:noFill/>
          <a:ln w="25400">
            <a:solidFill>
              <a:srgbClr val="FFC000"/>
            </a:solidFill>
            <a:prstDash val="dash"/>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dirty="0">
              <a:solidFill>
                <a:srgbClr val="FFFFFF"/>
              </a:solidFill>
              <a:latin typeface="Calibri" panose="020F0502020204030204" charset="0"/>
            </a:endParaRPr>
          </a:p>
        </p:txBody>
      </p:sp>
      <p:sp>
        <p:nvSpPr>
          <p:cNvPr id="38" name="Rectangle 3"/>
          <p:cNvSpPr txBox="1">
            <a:spLocks noChangeArrowheads="1"/>
          </p:cNvSpPr>
          <p:nvPr/>
        </p:nvSpPr>
        <p:spPr bwMode="auto">
          <a:xfrm>
            <a:off x="1062285" y="2555776"/>
            <a:ext cx="3888432"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 评估与验收</a:t>
            </a:r>
            <a:endParaRPr lang="en-US" altLang="zh-CN"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项目干系人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领导确认目标与结果</a:t>
            </a:r>
            <a:endParaRPr lang="en-US" altLang="zh-CN"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项目信息各类归档</a:t>
            </a:r>
            <a:endParaRPr lang="en-US" altLang="zh-CN"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b="1" dirty="0">
                <a:solidFill>
                  <a:srgbClr val="C00000"/>
                </a:solidFill>
                <a:latin typeface="微软雅黑" panose="020B0503020204020204" pitchFamily="34" charset="-122"/>
                <a:ea typeface="微软雅黑" panose="020B0503020204020204" pitchFamily="34" charset="-122"/>
              </a:rPr>
              <a:t> 项目总结复盘</a:t>
            </a:r>
            <a:endParaRPr lang="en-US" altLang="zh-CN" b="1" dirty="0">
              <a:solidFill>
                <a:srgbClr val="C00000"/>
              </a:solidFill>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复盘方法论：</a:t>
            </a:r>
            <a:r>
              <a:rPr lang="en-US" altLang="zh-CN" sz="2400" dirty="0">
                <a:latin typeface="微软雅黑" panose="020B0503020204020204" pitchFamily="34" charset="-122"/>
                <a:ea typeface="微软雅黑" panose="020B0503020204020204" pitchFamily="34" charset="-122"/>
              </a:rPr>
              <a:t>5W </a:t>
            </a:r>
            <a:r>
              <a:rPr lang="zh-CN" altLang="en-US" sz="2400" dirty="0">
                <a:latin typeface="微软雅黑" panose="020B0503020204020204" pitchFamily="34" charset="-122"/>
                <a:ea typeface="微软雅黑" panose="020B0503020204020204" pitchFamily="34" charset="-122"/>
              </a:rPr>
              <a:t>根因法（</a:t>
            </a:r>
            <a:r>
              <a:rPr lang="en-US" altLang="zh-CN" sz="2400" dirty="0">
                <a:latin typeface="微软雅黑" panose="020B0503020204020204" pitchFamily="34" charset="-122"/>
                <a:ea typeface="微软雅黑" panose="020B0503020204020204" pitchFamily="34" charset="-122"/>
              </a:rPr>
              <a:t>5 Why</a:t>
            </a:r>
            <a:r>
              <a:rPr lang="zh-CN" altLang="en-US" sz="2400" dirty="0">
                <a:latin typeface="微软雅黑" panose="020B0503020204020204" pitchFamily="34" charset="-122"/>
                <a:ea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endParaRPr>
          </a:p>
        </p:txBody>
      </p:sp>
      <p:graphicFrame>
        <p:nvGraphicFramePr>
          <p:cNvPr id="6" name="图示 5"/>
          <p:cNvGraphicFramePr/>
          <p:nvPr/>
        </p:nvGraphicFramePr>
        <p:xfrm>
          <a:off x="695400" y="1340768"/>
          <a:ext cx="5256584" cy="494158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1" name="圆角矩形 20"/>
          <p:cNvSpPr/>
          <p:nvPr/>
        </p:nvSpPr>
        <p:spPr>
          <a:xfrm>
            <a:off x="6744072" y="3429000"/>
            <a:ext cx="5185758" cy="237626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solidFill>
                <a:schemeClr val="tx1"/>
              </a:solidFill>
            </a:endParaRPr>
          </a:p>
        </p:txBody>
      </p:sp>
      <p:sp>
        <p:nvSpPr>
          <p:cNvPr id="22" name="圆角矩形 21"/>
          <p:cNvSpPr/>
          <p:nvPr/>
        </p:nvSpPr>
        <p:spPr>
          <a:xfrm>
            <a:off x="6911172" y="4077072"/>
            <a:ext cx="2198879" cy="58744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失败项目复盘</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23" name="圆角矩形 22"/>
          <p:cNvSpPr/>
          <p:nvPr/>
        </p:nvSpPr>
        <p:spPr>
          <a:xfrm>
            <a:off x="6899703" y="4725144"/>
            <a:ext cx="2198879" cy="58744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个人坏习惯复盘</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24" name="圆角矩形 23"/>
          <p:cNvSpPr/>
          <p:nvPr/>
        </p:nvSpPr>
        <p:spPr>
          <a:xfrm>
            <a:off x="9563999" y="4725144"/>
            <a:ext cx="2198879" cy="58744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团队关系复盘</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25" name="圆角矩形 24"/>
          <p:cNvSpPr/>
          <p:nvPr/>
        </p:nvSpPr>
        <p:spPr>
          <a:xfrm>
            <a:off x="9503460" y="4077072"/>
            <a:ext cx="2198879" cy="58744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线上故障复盘</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26" name="TextBox 25"/>
          <p:cNvSpPr txBox="1"/>
          <p:nvPr/>
        </p:nvSpPr>
        <p:spPr>
          <a:xfrm>
            <a:off x="7072165" y="3573016"/>
            <a:ext cx="4685696"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实际场景“根因法”训练</a:t>
            </a:r>
            <a:endParaRPr lang="zh-CN" altLang="en-US" dirty="0">
              <a:latin typeface="微软雅黑" panose="020B0503020204020204" pitchFamily="34" charset="-122"/>
              <a:ea typeface="微软雅黑" panose="020B0503020204020204" pitchFamily="34" charset="-122"/>
            </a:endParaRPr>
          </a:p>
        </p:txBody>
      </p:sp>
      <p:sp>
        <p:nvSpPr>
          <p:cNvPr id="27" name="圆角矩形 26"/>
          <p:cNvSpPr/>
          <p:nvPr/>
        </p:nvSpPr>
        <p:spPr>
          <a:xfrm>
            <a:off x="6672064" y="1340768"/>
            <a:ext cx="5406799" cy="129614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anose="05000000000000000000" pitchFamily="2" charset="2"/>
              <a:buChar char="ü"/>
            </a:pPr>
            <a:r>
              <a:rPr lang="zh-CN" altLang="en-US" sz="1500" dirty="0">
                <a:solidFill>
                  <a:schemeClr val="bg1"/>
                </a:solidFill>
                <a:latin typeface="微软雅黑 Light" panose="020B0502040204020203" pitchFamily="34" charset="-122"/>
                <a:ea typeface="微软雅黑 Light" panose="020B0502040204020203" pitchFamily="34" charset="-122"/>
              </a:rPr>
              <a:t>“只为成功找方法，不为失败找借口”</a:t>
            </a:r>
            <a:endParaRPr lang="en-US" altLang="zh-CN" sz="1500" dirty="0">
              <a:solidFill>
                <a:schemeClr val="bg1"/>
              </a:solidFill>
              <a:latin typeface="微软雅黑 Light" panose="020B0502040204020203" pitchFamily="34" charset="-122"/>
              <a:ea typeface="微软雅黑 Light" panose="020B0502040204020203" pitchFamily="34" charset="-122"/>
            </a:endParaRPr>
          </a:p>
          <a:p>
            <a:pPr>
              <a:buFont typeface="Wingdings" panose="05000000000000000000" pitchFamily="2" charset="2"/>
              <a:buChar char="ü"/>
            </a:pPr>
            <a:r>
              <a:rPr lang="zh-CN" altLang="en-US" sz="1500" dirty="0">
                <a:solidFill>
                  <a:schemeClr val="bg1"/>
                </a:solidFill>
                <a:latin typeface="微软雅黑 Light" panose="020B0502040204020203" pitchFamily="34" charset="-122"/>
                <a:ea typeface="微软雅黑 Light" panose="020B0502040204020203" pitchFamily="34" charset="-122"/>
              </a:rPr>
              <a:t>总结成功规律，规避失败教训</a:t>
            </a:r>
            <a:endParaRPr lang="en-US" altLang="zh-CN" sz="1500" dirty="0">
              <a:solidFill>
                <a:schemeClr val="bg1"/>
              </a:solidFill>
              <a:latin typeface="微软雅黑 Light" panose="020B0502040204020203" pitchFamily="34" charset="-122"/>
              <a:ea typeface="微软雅黑 Light" panose="020B0502040204020203" pitchFamily="34" charset="-122"/>
            </a:endParaRPr>
          </a:p>
          <a:p>
            <a:pPr>
              <a:buFont typeface="Wingdings" panose="05000000000000000000" pitchFamily="2" charset="2"/>
              <a:buChar char="ü"/>
            </a:pPr>
            <a:r>
              <a:rPr lang="zh-CN" altLang="en-US" sz="1500" dirty="0">
                <a:solidFill>
                  <a:schemeClr val="bg1"/>
                </a:solidFill>
                <a:latin typeface="微软雅黑 Light" panose="020B0502040204020203" pitchFamily="34" charset="-122"/>
                <a:ea typeface="微软雅黑 Light" panose="020B0502040204020203" pitchFamily="34" charset="-122"/>
              </a:rPr>
              <a:t>通过</a:t>
            </a:r>
            <a:r>
              <a:rPr lang="en-US" altLang="zh-CN" sz="1500" dirty="0">
                <a:solidFill>
                  <a:schemeClr val="bg1"/>
                </a:solidFill>
                <a:latin typeface="微软雅黑 Light" panose="020B0502040204020203" pitchFamily="34" charset="-122"/>
                <a:ea typeface="微软雅黑 Light" panose="020B0502040204020203" pitchFamily="34" charset="-122"/>
              </a:rPr>
              <a:t>5Why</a:t>
            </a:r>
            <a:r>
              <a:rPr lang="zh-CN" altLang="en-US" sz="1500" dirty="0">
                <a:solidFill>
                  <a:schemeClr val="bg1"/>
                </a:solidFill>
                <a:latin typeface="微软雅黑 Light" panose="020B0502040204020203" pitchFamily="34" charset="-122"/>
                <a:ea typeface="微软雅黑 Light" panose="020B0502040204020203" pitchFamily="34" charset="-122"/>
              </a:rPr>
              <a:t>根因法，找到问题最终根源，解决方案才有意义</a:t>
            </a:r>
            <a:endParaRPr lang="zh-CN" altLang="en-US" sz="15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192000" cy="6858000"/>
          </a:xfrm>
          <a:prstGeom prst="rect">
            <a:avLst/>
          </a:prstGeom>
          <a:solidFill>
            <a:schemeClr val="tx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solidFill>
                  <a:schemeClr val="bg1"/>
                </a:solidFill>
                <a:latin typeface="微软雅黑" panose="020B0503020204020204" pitchFamily="34" charset="-122"/>
                <a:ea typeface="微软雅黑" panose="020B0503020204020204" pitchFamily="34" charset="-122"/>
              </a:rPr>
              <a:t>项目管理过程及工具</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软件</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互联网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产品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项目管理基本要求</a:t>
            </a:r>
            <a:endParaRPr lang="zh-CN" altLang="zh-CN" sz="2400" dirty="0">
              <a:latin typeface="微软雅黑" panose="020B0503020204020204" pitchFamily="34" charset="-122"/>
              <a:ea typeface="微软雅黑" panose="020B0503020204020204" pitchFamily="34" charset="-122"/>
            </a:endParaRPr>
          </a:p>
        </p:txBody>
      </p:sp>
      <p:sp>
        <p:nvSpPr>
          <p:cNvPr id="5" name="内容占位符 2"/>
          <p:cNvSpPr txBox="1"/>
          <p:nvPr/>
        </p:nvSpPr>
        <p:spPr>
          <a:xfrm>
            <a:off x="323528" y="1124744"/>
            <a:ext cx="8319298" cy="4930362"/>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a:buChar char="•"/>
              <a:defRPr/>
            </a:pPr>
            <a:r>
              <a:rPr kumimoji="0" lang="zh-CN" altLang="en-US" sz="2200" b="0" i="0" u="none" strike="noStrike" kern="1200" cap="none" spc="0" normalizeH="0" baseline="0" noProof="0" dirty="0">
                <a:ln>
                  <a:noFill/>
                </a:ln>
                <a:solidFill>
                  <a:schemeClr val="tx2">
                    <a:lumMod val="75000"/>
                  </a:schemeClr>
                </a:solidFill>
                <a:effectLst/>
                <a:uLnTx/>
                <a:uFillTx/>
                <a:latin typeface="微软雅黑" panose="020B0503020204020204" pitchFamily="34" charset="-122"/>
                <a:ea typeface="微软雅黑" panose="020B0503020204020204" pitchFamily="34" charset="-122"/>
              </a:rPr>
              <a:t>对项目的理解全面深入</a:t>
            </a:r>
            <a:endParaRPr kumimoji="0" lang="en-US" altLang="zh-CN" sz="2200" b="0" i="0" u="none" strike="noStrike" kern="1200" cap="none" spc="0" normalizeH="0" baseline="0" noProof="0" dirty="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r>
              <a:rPr kumimoji="0" lang="zh-CN" altLang="en-US"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对产品需求理解深刻，对产品和技术背景深入了解</a:t>
            </a: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r>
              <a:rPr kumimoji="0" lang="zh-CN" altLang="en-US"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项目的目标明确，并同</a:t>
            </a:r>
            <a:r>
              <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PM</a:t>
            </a:r>
            <a:r>
              <a:rPr kumimoji="0" lang="zh-CN" altLang="en-US"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达成一致；</a:t>
            </a: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r>
              <a:rPr kumimoji="0" lang="zh-CN" altLang="en-US"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项目的资源明确：人力、机器、设计图等；</a:t>
            </a: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a:buChar char="•"/>
              <a:defRPr/>
            </a:pPr>
            <a:r>
              <a:rPr kumimoji="0" lang="zh-CN" altLang="en-US" sz="2200" b="0" i="0" u="none" strike="noStrike" kern="1200" cap="none" spc="0" normalizeH="0" baseline="0" noProof="0" dirty="0">
                <a:ln>
                  <a:noFill/>
                </a:ln>
                <a:solidFill>
                  <a:schemeClr val="tx2">
                    <a:lumMod val="75000"/>
                  </a:schemeClr>
                </a:solidFill>
                <a:effectLst/>
                <a:uLnTx/>
                <a:uFillTx/>
                <a:latin typeface="微软雅黑" panose="020B0503020204020204" pitchFamily="34" charset="-122"/>
                <a:ea typeface="微软雅黑" panose="020B0503020204020204" pitchFamily="34" charset="-122"/>
              </a:rPr>
              <a:t>沟通传达项目目标和需求</a:t>
            </a:r>
            <a:endParaRPr kumimoji="0" lang="en-US" altLang="zh-CN" sz="2200" b="0" i="0" u="none" strike="noStrike" kern="1200" cap="none" spc="0" normalizeH="0" baseline="0" noProof="0" dirty="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p>
            <a:pPr marL="685800" lvl="1" indent="-228600">
              <a:lnSpc>
                <a:spcPct val="90000"/>
              </a:lnSpc>
              <a:spcBef>
                <a:spcPts val="500"/>
              </a:spcBef>
              <a:buFont typeface="Arial" panose="020B0604020202020204"/>
              <a:buChar char="•"/>
            </a:pP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向上负责和</a:t>
            </a:r>
            <a:r>
              <a:rPr lang="en-US" altLang="zh-CN" sz="1600" dirty="0">
                <a:solidFill>
                  <a:schemeClr val="tx2">
                    <a:lumMod val="75000"/>
                  </a:schemeClr>
                </a:solidFill>
                <a:latin typeface="微软雅黑 Light" panose="020B0502040204020203" pitchFamily="34" charset="-122"/>
                <a:ea typeface="微软雅黑 Light" panose="020B0502040204020203" pitchFamily="34" charset="-122"/>
              </a:rPr>
              <a:t>PM</a:t>
            </a: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目标达成一致，需求理解准确；</a:t>
            </a:r>
            <a:endParaRPr lang="en-US"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pP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向下需和项目组的成员们沟通传达，以达成一致；</a:t>
            </a:r>
            <a:endParaRPr lang="en-US"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pP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推动项目成员了解项目背景和系统架构；</a:t>
            </a:r>
            <a:endParaRPr lang="en-US"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pPr>
            <a:endParaRPr lang="en-US"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a:buChar char="•"/>
              <a:defRPr/>
            </a:pPr>
            <a:r>
              <a:rPr lang="zh-CN" altLang="zh-CN" sz="2200" dirty="0">
                <a:solidFill>
                  <a:schemeClr val="tx2">
                    <a:lumMod val="75000"/>
                  </a:schemeClr>
                </a:solidFill>
                <a:latin typeface="微软雅黑" panose="020B0503020204020204" pitchFamily="34" charset="-122"/>
                <a:ea typeface="微软雅黑" panose="020B0503020204020204" pitchFamily="34" charset="-122"/>
              </a:rPr>
              <a:t>充分把握设计和方案</a:t>
            </a:r>
            <a:endParaRPr lang="zh-CN" altLang="zh-CN" sz="2200" dirty="0">
              <a:solidFill>
                <a:schemeClr val="tx2">
                  <a:lumMod val="75000"/>
                </a:schemeClr>
              </a:solidFill>
              <a:latin typeface="微软雅黑" panose="020B0503020204020204" pitchFamily="34" charset="-122"/>
              <a:ea typeface="微软雅黑" panose="020B0503020204020204" pitchFamily="34" charset="-122"/>
            </a:endParaRPr>
          </a:p>
          <a:p>
            <a:pPr marL="685800" lvl="1" indent="-228600">
              <a:lnSpc>
                <a:spcPct val="90000"/>
              </a:lnSpc>
              <a:spcBef>
                <a:spcPts val="500"/>
              </a:spcBef>
              <a:buFont typeface="Arial" panose="020B0604020202020204"/>
              <a:buChar char="•"/>
            </a:pPr>
            <a:r>
              <a:rPr lang="zh-CN" altLang="zh-CN" sz="1600" dirty="0">
                <a:solidFill>
                  <a:schemeClr val="tx2">
                    <a:lumMod val="75000"/>
                  </a:schemeClr>
                </a:solidFill>
                <a:latin typeface="微软雅黑 Light" panose="020B0502040204020203" pitchFamily="34" charset="-122"/>
                <a:ea typeface="微软雅黑 Light" panose="020B0502040204020203" pitchFamily="34" charset="-122"/>
              </a:rPr>
              <a:t>参与项目的总体设计，把握系统的总体架构；</a:t>
            </a:r>
            <a:endParaRPr lang="zh-CN"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pPr>
            <a:r>
              <a:rPr lang="zh-CN" altLang="zh-CN" sz="1600" dirty="0">
                <a:solidFill>
                  <a:schemeClr val="tx2">
                    <a:lumMod val="75000"/>
                  </a:schemeClr>
                </a:solidFill>
                <a:latin typeface="微软雅黑 Light" panose="020B0502040204020203" pitchFamily="34" charset="-122"/>
                <a:ea typeface="微软雅黑 Light" panose="020B0502040204020203" pitchFamily="34" charset="-122"/>
              </a:rPr>
              <a:t>了解各个模块关键点和相互依赖关系；</a:t>
            </a:r>
            <a:endParaRPr lang="zh-CN"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pP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主导产品需求</a:t>
            </a:r>
            <a:r>
              <a:rPr lang="zh-CN" altLang="zh-CN" sz="1600" dirty="0">
                <a:solidFill>
                  <a:schemeClr val="tx2">
                    <a:lumMod val="75000"/>
                  </a:schemeClr>
                </a:solidFill>
                <a:latin typeface="微软雅黑 Light" panose="020B0502040204020203" pitchFamily="34" charset="-122"/>
                <a:ea typeface="微软雅黑 Light" panose="020B0502040204020203" pitchFamily="34" charset="-122"/>
              </a:rPr>
              <a:t>评审，</a:t>
            </a: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技术方案</a:t>
            </a:r>
            <a:r>
              <a:rPr lang="zh-CN" altLang="zh-CN" sz="1600" dirty="0">
                <a:solidFill>
                  <a:schemeClr val="tx2">
                    <a:lumMod val="75000"/>
                  </a:schemeClr>
                </a:solidFill>
                <a:latin typeface="微软雅黑 Light" panose="020B0502040204020203" pitchFamily="34" charset="-122"/>
                <a:ea typeface="微软雅黑 Light" panose="020B0502040204020203" pitchFamily="34" charset="-122"/>
              </a:rPr>
              <a:t>总体设计和评审；</a:t>
            </a:r>
            <a:endParaRPr lang="zh-CN"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pPr>
            <a:r>
              <a:rPr lang="zh-CN" altLang="zh-CN" sz="1600" dirty="0">
                <a:solidFill>
                  <a:schemeClr val="tx2">
                    <a:lumMod val="75000"/>
                  </a:schemeClr>
                </a:solidFill>
                <a:latin typeface="微软雅黑 Light" panose="020B0502040204020203" pitchFamily="34" charset="-122"/>
                <a:ea typeface="微软雅黑 Light" panose="020B0502040204020203" pitchFamily="34" charset="-122"/>
              </a:rPr>
              <a:t>参与各个模块的详细设计评审；</a:t>
            </a:r>
            <a:endParaRPr lang="zh-CN"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a:buChar char="•"/>
              <a:defRPr/>
            </a:pPr>
            <a:endParaRPr kumimoji="0" lang="en-US" altLang="zh-CN" sz="22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p:txBody>
      </p:sp>
      <p:sp>
        <p:nvSpPr>
          <p:cNvPr id="6" name="圆角矩形 5"/>
          <p:cNvSpPr/>
          <p:nvPr/>
        </p:nvSpPr>
        <p:spPr>
          <a:xfrm>
            <a:off x="7766084" y="1459832"/>
            <a:ext cx="2399199" cy="74069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理解项目</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 name="圆角矩形 6"/>
          <p:cNvSpPr/>
          <p:nvPr/>
        </p:nvSpPr>
        <p:spPr>
          <a:xfrm>
            <a:off x="7766084" y="2983832"/>
            <a:ext cx="2399199" cy="74069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沟通目标</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8" name="圆角矩形 7"/>
          <p:cNvSpPr/>
          <p:nvPr/>
        </p:nvSpPr>
        <p:spPr>
          <a:xfrm>
            <a:off x="7766084" y="4518526"/>
            <a:ext cx="2399199" cy="74069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方案设计</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9" name="虚尾箭头 8"/>
          <p:cNvSpPr/>
          <p:nvPr/>
        </p:nvSpPr>
        <p:spPr>
          <a:xfrm>
            <a:off x="6741537" y="1569495"/>
            <a:ext cx="840969" cy="55357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sp>
        <p:nvSpPr>
          <p:cNvPr id="10" name="虚尾箭头 9"/>
          <p:cNvSpPr/>
          <p:nvPr/>
        </p:nvSpPr>
        <p:spPr>
          <a:xfrm>
            <a:off x="6741537" y="3042695"/>
            <a:ext cx="840969" cy="55357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sp>
        <p:nvSpPr>
          <p:cNvPr id="11" name="虚尾箭头 10"/>
          <p:cNvSpPr/>
          <p:nvPr/>
        </p:nvSpPr>
        <p:spPr>
          <a:xfrm>
            <a:off x="6741537" y="4705643"/>
            <a:ext cx="840969" cy="55357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spTree>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软件</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互联网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产品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项目管理基本要求</a:t>
            </a:r>
            <a:endParaRPr lang="zh-CN" altLang="zh-CN" sz="2400" dirty="0">
              <a:latin typeface="微软雅黑" panose="020B0503020204020204" pitchFamily="34" charset="-122"/>
              <a:ea typeface="微软雅黑" panose="020B0503020204020204" pitchFamily="34" charset="-122"/>
            </a:endParaRPr>
          </a:p>
        </p:txBody>
      </p:sp>
      <p:sp>
        <p:nvSpPr>
          <p:cNvPr id="5" name="内容占位符 2"/>
          <p:cNvSpPr txBox="1"/>
          <p:nvPr/>
        </p:nvSpPr>
        <p:spPr>
          <a:xfrm>
            <a:off x="323528" y="1124744"/>
            <a:ext cx="6243040" cy="4930362"/>
          </a:xfrm>
          <a:prstGeom prst="rect">
            <a:avLst/>
          </a:prstGeom>
        </p:spPr>
        <p:txBody>
          <a:bodyPr/>
          <a:lstStyle/>
          <a:p>
            <a:pPr marL="228600" lvl="0" indent="-228600">
              <a:lnSpc>
                <a:spcPct val="90000"/>
              </a:lnSpc>
              <a:spcBef>
                <a:spcPts val="1000"/>
              </a:spcBef>
              <a:buFont typeface="Arial" panose="020B0604020202020204"/>
              <a:buChar char="•"/>
              <a:defRPr/>
            </a:pPr>
            <a:r>
              <a:rPr lang="zh-CN" altLang="en-US" sz="2400" dirty="0">
                <a:solidFill>
                  <a:schemeClr val="tx2">
                    <a:lumMod val="75000"/>
                  </a:schemeClr>
                </a:solidFill>
                <a:latin typeface="微软雅黑" panose="020B0503020204020204" pitchFamily="34" charset="-122"/>
                <a:ea typeface="微软雅黑" panose="020B0503020204020204" pitchFamily="34" charset="-122"/>
              </a:rPr>
              <a:t>明确分工</a:t>
            </a:r>
            <a:r>
              <a:rPr lang="en-US" altLang="zh-CN" sz="2400" dirty="0">
                <a:solidFill>
                  <a:schemeClr val="tx2">
                    <a:lumMod val="75000"/>
                  </a:schemeClr>
                </a:solidFill>
                <a:latin typeface="微软雅黑" panose="020B0503020204020204" pitchFamily="34" charset="-122"/>
                <a:ea typeface="微软雅黑" panose="020B0503020204020204" pitchFamily="34" charset="-122"/>
              </a:rPr>
              <a:t>&amp;</a:t>
            </a:r>
            <a:r>
              <a:rPr lang="zh-CN" altLang="en-US" sz="2400" dirty="0">
                <a:solidFill>
                  <a:schemeClr val="tx2">
                    <a:lumMod val="75000"/>
                  </a:schemeClr>
                </a:solidFill>
                <a:latin typeface="微软雅黑" panose="020B0503020204020204" pitchFamily="34" charset="-122"/>
                <a:ea typeface="微软雅黑" panose="020B0503020204020204" pitchFamily="34" charset="-122"/>
              </a:rPr>
              <a:t>制定排期</a:t>
            </a:r>
            <a:endParaRPr lang="en-US" altLang="zh-CN" sz="2400" dirty="0">
              <a:solidFill>
                <a:schemeClr val="tx2">
                  <a:lumMod val="75000"/>
                </a:schemeClr>
              </a:solidFill>
              <a:latin typeface="微软雅黑" panose="020B0503020204020204" pitchFamily="34" charset="-122"/>
              <a:ea typeface="微软雅黑" panose="020B0503020204020204" pitchFamily="34" charset="-122"/>
            </a:endParaRPr>
          </a:p>
          <a:p>
            <a:pPr marL="685800" lvl="1" indent="-228600">
              <a:lnSpc>
                <a:spcPct val="90000"/>
              </a:lnSpc>
              <a:spcBef>
                <a:spcPts val="500"/>
              </a:spcBef>
              <a:buFont typeface="Arial" panose="020B0604020202020204"/>
              <a:buChar char="•"/>
              <a:defRPr/>
            </a:pPr>
            <a:r>
              <a:rPr lang="zh-CN" altLang="zh-CN" sz="1600" dirty="0">
                <a:solidFill>
                  <a:schemeClr val="tx2">
                    <a:lumMod val="75000"/>
                  </a:schemeClr>
                </a:solidFill>
                <a:latin typeface="微软雅黑 Light" panose="020B0502040204020203" pitchFamily="34" charset="-122"/>
                <a:ea typeface="微软雅黑 Light" panose="020B0502040204020203" pitchFamily="34" charset="-122"/>
              </a:rPr>
              <a:t>制定明确详细的分工，落实到人；</a:t>
            </a:r>
            <a:endParaRPr lang="zh-CN"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defRPr/>
            </a:pPr>
            <a:r>
              <a:rPr lang="zh-CN" altLang="zh-CN" sz="1600" dirty="0">
                <a:solidFill>
                  <a:schemeClr val="tx2">
                    <a:lumMod val="75000"/>
                  </a:schemeClr>
                </a:solidFill>
                <a:latin typeface="微软雅黑 Light" panose="020B0502040204020203" pitchFamily="34" charset="-122"/>
                <a:ea typeface="微软雅黑 Light" panose="020B0502040204020203" pitchFamily="34" charset="-122"/>
              </a:rPr>
              <a:t>和项目成员共同制定排期，明确关键时间点：提测、上线； </a:t>
            </a:r>
            <a:endParaRPr lang="zh-CN"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defRPr/>
            </a:pPr>
            <a:r>
              <a:rPr lang="zh-CN" altLang="zh-CN" sz="1600" dirty="0">
                <a:solidFill>
                  <a:schemeClr val="tx2">
                    <a:lumMod val="75000"/>
                  </a:schemeClr>
                </a:solidFill>
                <a:latin typeface="微软雅黑 Light" panose="020B0502040204020203" pitchFamily="34" charset="-122"/>
                <a:ea typeface="微软雅黑 Light" panose="020B0502040204020203" pitchFamily="34" charset="-122"/>
              </a:rPr>
              <a:t>提前申请资源： 如：跨部门合作，外部公共服务，性能测试，安全测试，线上服务器资源等；</a:t>
            </a:r>
            <a:endParaRPr lang="en-US"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defRPr/>
            </a:pPr>
            <a:endParaRPr lang="zh-CN"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228600" indent="-228600">
              <a:lnSpc>
                <a:spcPct val="90000"/>
              </a:lnSpc>
              <a:spcBef>
                <a:spcPts val="1000"/>
              </a:spcBef>
              <a:buFont typeface="Arial" panose="020B0604020202020204"/>
              <a:buChar char="•"/>
              <a:defRPr/>
            </a:pPr>
            <a:r>
              <a:rPr lang="zh-CN" altLang="en-US" sz="2400" dirty="0">
                <a:solidFill>
                  <a:schemeClr val="tx2">
                    <a:lumMod val="75000"/>
                  </a:schemeClr>
                </a:solidFill>
                <a:latin typeface="微软雅黑" panose="020B0503020204020204" pitchFamily="34" charset="-122"/>
                <a:ea typeface="微软雅黑" panose="020B0503020204020204" pitchFamily="34" charset="-122"/>
              </a:rPr>
              <a:t>进度控制和风险控制；</a:t>
            </a:r>
            <a:endParaRPr lang="en-US" altLang="zh-CN" sz="2400" dirty="0">
              <a:solidFill>
                <a:schemeClr val="tx2">
                  <a:lumMod val="75000"/>
                </a:schemeClr>
              </a:solidFill>
              <a:latin typeface="微软雅黑" panose="020B0503020204020204" pitchFamily="34" charset="-122"/>
              <a:ea typeface="微软雅黑" panose="020B0503020204020204" pitchFamily="34" charset="-122"/>
            </a:endParaRPr>
          </a:p>
          <a:p>
            <a:pPr marL="685800" lvl="1" indent="-228600">
              <a:lnSpc>
                <a:spcPct val="90000"/>
              </a:lnSpc>
              <a:spcBef>
                <a:spcPts val="500"/>
              </a:spcBef>
              <a:buFont typeface="Arial" panose="020B0604020202020204"/>
              <a:buChar char="•"/>
              <a:defRPr/>
            </a:pP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定期</a:t>
            </a:r>
            <a:r>
              <a:rPr lang="en-US" altLang="zh-CN" sz="1600" dirty="0">
                <a:solidFill>
                  <a:schemeClr val="tx2">
                    <a:lumMod val="75000"/>
                  </a:schemeClr>
                </a:solidFill>
                <a:latin typeface="微软雅黑 Light" panose="020B0502040204020203" pitchFamily="34" charset="-122"/>
                <a:ea typeface="微软雅黑 Light" panose="020B0502040204020203" pitchFamily="34" charset="-122"/>
              </a:rPr>
              <a:t>review</a:t>
            </a: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项目进度；</a:t>
            </a:r>
            <a:endParaRPr lang="en-US"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defRPr/>
            </a:pP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及时发现风险点，并协调资源解决问题；</a:t>
            </a:r>
            <a:endParaRPr lang="en-US"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defRPr/>
            </a:pP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通报项目进度；</a:t>
            </a:r>
            <a:endParaRPr lang="en-US"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defRPr/>
            </a:pPr>
            <a:endParaRPr lang="en-US"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228600" indent="-228600">
              <a:lnSpc>
                <a:spcPct val="90000"/>
              </a:lnSpc>
              <a:spcBef>
                <a:spcPts val="1000"/>
              </a:spcBef>
              <a:buFont typeface="Arial" panose="020B0604020202020204"/>
              <a:buChar char="•"/>
              <a:defRPr/>
            </a:pPr>
            <a:r>
              <a:rPr lang="zh-CN" altLang="en-US" sz="2400" dirty="0">
                <a:solidFill>
                  <a:schemeClr val="tx2">
                    <a:lumMod val="75000"/>
                  </a:schemeClr>
                </a:solidFill>
                <a:latin typeface="微软雅黑" panose="020B0503020204020204" pitchFamily="34" charset="-122"/>
                <a:ea typeface="微软雅黑" panose="020B0503020204020204" pitchFamily="34" charset="-122"/>
              </a:rPr>
              <a:t>发布</a:t>
            </a:r>
            <a:r>
              <a:rPr lang="en-US" altLang="zh-CN" sz="2400" dirty="0">
                <a:solidFill>
                  <a:schemeClr val="tx2">
                    <a:lumMod val="75000"/>
                  </a:schemeClr>
                </a:solidFill>
                <a:latin typeface="微软雅黑" panose="020B0503020204020204" pitchFamily="34" charset="-122"/>
                <a:ea typeface="微软雅黑" panose="020B0503020204020204" pitchFamily="34" charset="-122"/>
              </a:rPr>
              <a:t>&amp;</a:t>
            </a:r>
            <a:r>
              <a:rPr lang="zh-CN" altLang="en-US" sz="2400" dirty="0">
                <a:solidFill>
                  <a:schemeClr val="tx2">
                    <a:lumMod val="75000"/>
                  </a:schemeClr>
                </a:solidFill>
                <a:latin typeface="微软雅黑" panose="020B0503020204020204" pitchFamily="34" charset="-122"/>
                <a:ea typeface="微软雅黑" panose="020B0503020204020204" pitchFamily="34" charset="-122"/>
              </a:rPr>
              <a:t>项目总结</a:t>
            </a:r>
            <a:endParaRPr lang="en-US" altLang="zh-CN" sz="2400" dirty="0">
              <a:solidFill>
                <a:schemeClr val="tx2">
                  <a:lumMod val="75000"/>
                </a:schemeClr>
              </a:solidFill>
              <a:latin typeface="微软雅黑" panose="020B0503020204020204" pitchFamily="34" charset="-122"/>
              <a:ea typeface="微软雅黑" panose="020B0503020204020204" pitchFamily="34" charset="-122"/>
            </a:endParaRPr>
          </a:p>
          <a:p>
            <a:pPr marL="685800" lvl="1" indent="-228600">
              <a:lnSpc>
                <a:spcPct val="90000"/>
              </a:lnSpc>
              <a:spcBef>
                <a:spcPts val="500"/>
              </a:spcBef>
              <a:buFont typeface="Arial" panose="020B0604020202020204"/>
              <a:buChar char="•"/>
              <a:defRPr/>
            </a:pP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项目上线或发布；</a:t>
            </a:r>
            <a:endParaRPr lang="en-US"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defRPr/>
            </a:pP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复盘项目优缺点；</a:t>
            </a:r>
            <a:endParaRPr lang="en-US"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defRPr/>
            </a:pP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发布项目总结报告或汇报</a:t>
            </a:r>
            <a:endParaRPr lang="en-US"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228600" indent="-228600">
              <a:lnSpc>
                <a:spcPct val="90000"/>
              </a:lnSpc>
              <a:spcBef>
                <a:spcPts val="1000"/>
              </a:spcBef>
              <a:buFont typeface="Arial" panose="020B0604020202020204"/>
              <a:buChar char="•"/>
              <a:defRPr/>
            </a:pPr>
            <a:endParaRPr lang="en-US" altLang="zh-CN" sz="2400" dirty="0">
              <a:solidFill>
                <a:schemeClr val="tx2">
                  <a:lumMod val="75000"/>
                </a:schemeClr>
              </a:solidFill>
              <a:latin typeface="微软雅黑" panose="020B0503020204020204" pitchFamily="34" charset="-122"/>
              <a:ea typeface="微软雅黑" panose="020B0503020204020204" pitchFamily="34"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a:buChar char="•"/>
              <a:defRPr/>
            </a:pPr>
            <a:endParaRPr kumimoji="0" lang="en-US" altLang="zh-CN" sz="22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p:txBody>
      </p:sp>
      <p:sp>
        <p:nvSpPr>
          <p:cNvPr id="6" name="圆角矩形 5"/>
          <p:cNvSpPr/>
          <p:nvPr/>
        </p:nvSpPr>
        <p:spPr>
          <a:xfrm>
            <a:off x="7803573" y="1550732"/>
            <a:ext cx="2399199" cy="740694"/>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分工排期</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 name="圆角矩形 6"/>
          <p:cNvSpPr/>
          <p:nvPr/>
        </p:nvSpPr>
        <p:spPr>
          <a:xfrm>
            <a:off x="7803573" y="3197717"/>
            <a:ext cx="2399199" cy="74069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进度把控</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8" name="圆角矩形 7"/>
          <p:cNvSpPr/>
          <p:nvPr/>
        </p:nvSpPr>
        <p:spPr>
          <a:xfrm>
            <a:off x="7803573" y="4689635"/>
            <a:ext cx="2399199" cy="74069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发布总结</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9" name="虚尾箭头 8"/>
          <p:cNvSpPr/>
          <p:nvPr/>
        </p:nvSpPr>
        <p:spPr>
          <a:xfrm>
            <a:off x="6693473" y="1655047"/>
            <a:ext cx="840969" cy="55357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sp>
        <p:nvSpPr>
          <p:cNvPr id="10" name="虚尾箭头 9"/>
          <p:cNvSpPr/>
          <p:nvPr/>
        </p:nvSpPr>
        <p:spPr>
          <a:xfrm>
            <a:off x="6693473" y="3192411"/>
            <a:ext cx="840969" cy="55357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sp>
        <p:nvSpPr>
          <p:cNvPr id="11" name="虚尾箭头 10"/>
          <p:cNvSpPr/>
          <p:nvPr/>
        </p:nvSpPr>
        <p:spPr>
          <a:xfrm>
            <a:off x="6693473" y="4812583"/>
            <a:ext cx="840969" cy="55357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spTree>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项目阶段：启动</a:t>
            </a:r>
            <a:endParaRPr lang="zh-CN" altLang="zh-CN" sz="2400" dirty="0">
              <a:latin typeface="微软雅黑" panose="020B0503020204020204" pitchFamily="34" charset="-122"/>
              <a:ea typeface="微软雅黑" panose="020B0503020204020204" pitchFamily="34" charset="-122"/>
            </a:endParaRPr>
          </a:p>
        </p:txBody>
      </p:sp>
      <p:sp>
        <p:nvSpPr>
          <p:cNvPr id="6" name="椭圆 5"/>
          <p:cNvSpPr>
            <a:spLocks noChangeArrowheads="1"/>
          </p:cNvSpPr>
          <p:nvPr/>
        </p:nvSpPr>
        <p:spPr bwMode="auto">
          <a:xfrm>
            <a:off x="1108622" y="1225948"/>
            <a:ext cx="1500187" cy="714375"/>
          </a:xfrm>
          <a:prstGeom prst="ellipse">
            <a:avLst/>
          </a:prstGeom>
          <a:gradFill rotWithShape="1">
            <a:gsLst>
              <a:gs pos="0">
                <a:srgbClr val="769535"/>
              </a:gs>
              <a:gs pos="80000">
                <a:srgbClr val="9BC348"/>
              </a:gs>
              <a:gs pos="100000">
                <a:srgbClr val="9CC746"/>
              </a:gs>
            </a:gsLst>
            <a:lin ang="5400000"/>
          </a:gradFill>
          <a:ln w="9525">
            <a:solidFill>
              <a:srgbClr val="98B954"/>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项目</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启动</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 name="椭圆 6"/>
          <p:cNvSpPr>
            <a:spLocks noChangeArrowheads="1"/>
          </p:cNvSpPr>
          <p:nvPr/>
        </p:nvSpPr>
        <p:spPr bwMode="auto">
          <a:xfrm>
            <a:off x="3180309" y="1225948"/>
            <a:ext cx="1500188" cy="714375"/>
          </a:xfrm>
          <a:prstGeom prst="ellipse">
            <a:avLst/>
          </a:prstGeom>
          <a:solidFill>
            <a:srgbClr val="C00000"/>
          </a:solidFill>
          <a:ln w="9525">
            <a:solidFill>
              <a:srgbClr val="F6924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计划</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 name="椭圆 7"/>
          <p:cNvSpPr>
            <a:spLocks noChangeArrowheads="1"/>
          </p:cNvSpPr>
          <p:nvPr/>
        </p:nvSpPr>
        <p:spPr bwMode="auto">
          <a:xfrm>
            <a:off x="5329784" y="1225948"/>
            <a:ext cx="1500188" cy="714375"/>
          </a:xfrm>
          <a:prstGeom prst="ellipse">
            <a:avLst/>
          </a:prstGeom>
          <a:gradFill rotWithShape="1">
            <a:gsLst>
              <a:gs pos="0">
                <a:srgbClr val="5D417E"/>
              </a:gs>
              <a:gs pos="80000">
                <a:srgbClr val="7B58A6"/>
              </a:gs>
              <a:gs pos="100000">
                <a:srgbClr val="7B57A8"/>
              </a:gs>
            </a:gsLst>
            <a:lin ang="5400000"/>
          </a:gradFill>
          <a:ln w="9525">
            <a:solidFill>
              <a:srgbClr val="7D60A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排期</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椭圆 8"/>
          <p:cNvSpPr>
            <a:spLocks noChangeArrowheads="1"/>
          </p:cNvSpPr>
          <p:nvPr/>
        </p:nvSpPr>
        <p:spPr bwMode="auto">
          <a:xfrm>
            <a:off x="7506247" y="1225948"/>
            <a:ext cx="1500187" cy="714375"/>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设计</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11" name="直接箭头连接符 10"/>
          <p:cNvCxnSpPr>
            <a:cxnSpLocks noChangeShapeType="1"/>
            <a:stCxn id="6" idx="6"/>
            <a:endCxn id="7" idx="2"/>
          </p:cNvCxnSpPr>
          <p:nvPr/>
        </p:nvCxnSpPr>
        <p:spPr bwMode="auto">
          <a:xfrm>
            <a:off x="2608809" y="1583135"/>
            <a:ext cx="571500"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2" name="直接箭头连接符 11"/>
          <p:cNvCxnSpPr>
            <a:cxnSpLocks noChangeShapeType="1"/>
            <a:stCxn id="7" idx="6"/>
            <a:endCxn id="8" idx="2"/>
          </p:cNvCxnSpPr>
          <p:nvPr/>
        </p:nvCxnSpPr>
        <p:spPr bwMode="auto">
          <a:xfrm>
            <a:off x="4680497" y="1583135"/>
            <a:ext cx="649287"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3" name="直接箭头连接符 12"/>
          <p:cNvCxnSpPr>
            <a:cxnSpLocks noChangeShapeType="1"/>
            <a:stCxn id="8" idx="6"/>
            <a:endCxn id="9" idx="2"/>
          </p:cNvCxnSpPr>
          <p:nvPr/>
        </p:nvCxnSpPr>
        <p:spPr bwMode="auto">
          <a:xfrm>
            <a:off x="6829972" y="1583135"/>
            <a:ext cx="676275"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18" name="椭圆 17"/>
          <p:cNvSpPr>
            <a:spLocks noChangeArrowheads="1"/>
          </p:cNvSpPr>
          <p:nvPr/>
        </p:nvSpPr>
        <p:spPr bwMode="auto">
          <a:xfrm>
            <a:off x="7506247" y="2368948"/>
            <a:ext cx="1500187" cy="714375"/>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研发</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9" name="椭圆 18"/>
          <p:cNvSpPr>
            <a:spLocks noChangeArrowheads="1"/>
          </p:cNvSpPr>
          <p:nvPr/>
        </p:nvSpPr>
        <p:spPr bwMode="auto">
          <a:xfrm>
            <a:off x="7506247" y="3458196"/>
            <a:ext cx="1500187" cy="714375"/>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测试</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0" name="椭圆 19"/>
          <p:cNvSpPr>
            <a:spLocks noChangeArrowheads="1"/>
          </p:cNvSpPr>
          <p:nvPr/>
        </p:nvSpPr>
        <p:spPr bwMode="auto">
          <a:xfrm>
            <a:off x="7506247" y="4512072"/>
            <a:ext cx="1500187" cy="714375"/>
          </a:xfrm>
          <a:prstGeom prst="ellipse">
            <a:avLst/>
          </a:prstGeom>
        </p:spPr>
        <p:style>
          <a:lnRef idx="0">
            <a:schemeClr val="accent6"/>
          </a:lnRef>
          <a:fillRef idx="3">
            <a:schemeClr val="accent6"/>
          </a:fillRef>
          <a:effectRef idx="3">
            <a:schemeClr val="accent6"/>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发布</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1" name="椭圆 20"/>
          <p:cNvSpPr>
            <a:spLocks noChangeArrowheads="1"/>
          </p:cNvSpPr>
          <p:nvPr/>
        </p:nvSpPr>
        <p:spPr bwMode="auto">
          <a:xfrm>
            <a:off x="9840416" y="4512072"/>
            <a:ext cx="1500187" cy="714375"/>
          </a:xfrm>
          <a:prstGeom prst="ellipse">
            <a:avLst/>
          </a:prstGeom>
        </p:spPr>
        <p:style>
          <a:lnRef idx="1">
            <a:schemeClr val="dk1"/>
          </a:lnRef>
          <a:fillRef idx="2">
            <a:schemeClr val="dk1"/>
          </a:fillRef>
          <a:effectRef idx="1">
            <a:schemeClr val="dk1"/>
          </a:effectRef>
          <a:fontRef idx="minor">
            <a:schemeClr val="dk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2000" b="1" dirty="0">
                <a:solidFill>
                  <a:srgbClr val="FFFFFF"/>
                </a:solidFill>
                <a:latin typeface="微软雅黑" panose="020B0503020204020204" pitchFamily="34" charset="-122"/>
                <a:ea typeface="微软雅黑" panose="020B0503020204020204" pitchFamily="34" charset="-122"/>
              </a:rPr>
              <a:t>收尾</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a:r>
              <a:rPr lang="zh-CN" altLang="en-US" sz="2000" b="1" dirty="0">
                <a:solidFill>
                  <a:srgbClr val="FFFFFF"/>
                </a:solidFill>
                <a:latin typeface="微软雅黑" panose="020B0503020204020204" pitchFamily="34" charset="-122"/>
                <a:ea typeface="微软雅黑" panose="020B0503020204020204" pitchFamily="34" charset="-122"/>
              </a:rPr>
              <a:t>总结</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5" name="椭圆 24"/>
          <p:cNvSpPr>
            <a:spLocks noChangeArrowheads="1"/>
          </p:cNvSpPr>
          <p:nvPr/>
        </p:nvSpPr>
        <p:spPr bwMode="auto">
          <a:xfrm>
            <a:off x="9636373" y="2916741"/>
            <a:ext cx="1500187" cy="714375"/>
          </a:xfrm>
          <a:prstGeom prst="ellipse">
            <a:avLst/>
          </a:prstGeom>
          <a:gradFill rotWithShape="1">
            <a:gsLst>
              <a:gs pos="0">
                <a:srgbClr val="2787A0"/>
              </a:gs>
              <a:gs pos="80000">
                <a:srgbClr val="36B1D2"/>
              </a:gs>
              <a:gs pos="100000">
                <a:srgbClr val="34B3D6"/>
              </a:gs>
            </a:gsLst>
            <a:lin ang="5400000"/>
          </a:gradFill>
          <a:ln w="9525">
            <a:solidFill>
              <a:srgbClr val="46AAC5"/>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过程</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监控</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26" name="直接箭头连接符 25"/>
          <p:cNvCxnSpPr>
            <a:cxnSpLocks noChangeShapeType="1"/>
            <a:stCxn id="9" idx="6"/>
            <a:endCxn id="25" idx="2"/>
          </p:cNvCxnSpPr>
          <p:nvPr/>
        </p:nvCxnSpPr>
        <p:spPr bwMode="auto">
          <a:xfrm>
            <a:off x="9006434" y="1583136"/>
            <a:ext cx="629939" cy="1690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1" name="直接箭头连接符 30"/>
          <p:cNvCxnSpPr>
            <a:cxnSpLocks noChangeShapeType="1"/>
            <a:stCxn id="18" idx="6"/>
            <a:endCxn id="25" idx="2"/>
          </p:cNvCxnSpPr>
          <p:nvPr/>
        </p:nvCxnSpPr>
        <p:spPr bwMode="auto">
          <a:xfrm>
            <a:off x="9006434" y="2726136"/>
            <a:ext cx="629939" cy="547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4" name="直接箭头连接符 33"/>
          <p:cNvCxnSpPr>
            <a:cxnSpLocks noChangeShapeType="1"/>
          </p:cNvCxnSpPr>
          <p:nvPr/>
        </p:nvCxnSpPr>
        <p:spPr bwMode="auto">
          <a:xfrm flipV="1">
            <a:off x="8916293" y="3273929"/>
            <a:ext cx="720080" cy="462892"/>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6" name="直接箭头连接符 35"/>
          <p:cNvCxnSpPr>
            <a:cxnSpLocks noChangeShapeType="1"/>
            <a:stCxn id="20" idx="6"/>
            <a:endCxn id="25" idx="2"/>
          </p:cNvCxnSpPr>
          <p:nvPr/>
        </p:nvCxnSpPr>
        <p:spPr bwMode="auto">
          <a:xfrm flipV="1">
            <a:off x="9006434" y="3273929"/>
            <a:ext cx="629939" cy="1595331"/>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40" name="直接箭头连接符 39"/>
          <p:cNvCxnSpPr>
            <a:cxnSpLocks noChangeShapeType="1"/>
            <a:stCxn id="20" idx="6"/>
            <a:endCxn id="21" idx="2"/>
          </p:cNvCxnSpPr>
          <p:nvPr/>
        </p:nvCxnSpPr>
        <p:spPr bwMode="auto">
          <a:xfrm>
            <a:off x="9006434" y="4869260"/>
            <a:ext cx="833982" cy="0"/>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2" name="直接箭头连接符 41"/>
          <p:cNvCxnSpPr>
            <a:cxnSpLocks noChangeShapeType="1"/>
            <a:stCxn id="9" idx="4"/>
            <a:endCxn id="18" idx="0"/>
          </p:cNvCxnSpPr>
          <p:nvPr/>
        </p:nvCxnSpPr>
        <p:spPr bwMode="auto">
          <a:xfrm>
            <a:off x="8256341" y="1940323"/>
            <a:ext cx="0" cy="428625"/>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5" name="直接箭头连接符 44"/>
          <p:cNvCxnSpPr>
            <a:cxnSpLocks noChangeShapeType="1"/>
            <a:stCxn id="18" idx="4"/>
            <a:endCxn id="19" idx="0"/>
          </p:cNvCxnSpPr>
          <p:nvPr/>
        </p:nvCxnSpPr>
        <p:spPr bwMode="auto">
          <a:xfrm>
            <a:off x="8256341" y="3083323"/>
            <a:ext cx="0" cy="374873"/>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7" name="直接箭头连接符 46"/>
          <p:cNvCxnSpPr>
            <a:cxnSpLocks noChangeShapeType="1"/>
            <a:stCxn id="19" idx="4"/>
            <a:endCxn id="20" idx="0"/>
          </p:cNvCxnSpPr>
          <p:nvPr/>
        </p:nvCxnSpPr>
        <p:spPr bwMode="auto">
          <a:xfrm>
            <a:off x="8256341" y="4172571"/>
            <a:ext cx="0" cy="339501"/>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24" name="椭圆 23"/>
          <p:cNvSpPr>
            <a:spLocks noChangeArrowheads="1"/>
          </p:cNvSpPr>
          <p:nvPr/>
        </p:nvSpPr>
        <p:spPr bwMode="auto">
          <a:xfrm>
            <a:off x="983432" y="1052736"/>
            <a:ext cx="1728192" cy="1063973"/>
          </a:xfrm>
          <a:prstGeom prst="ellipse">
            <a:avLst/>
          </a:prstGeom>
          <a:noFill/>
          <a:ln w="25400">
            <a:solidFill>
              <a:srgbClr val="FFC000"/>
            </a:solidFill>
            <a:prstDash val="dash"/>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FFFFFF"/>
              </a:solidFill>
              <a:latin typeface="Calibri" panose="020F0502020204030204" charset="0"/>
            </a:endParaRPr>
          </a:p>
        </p:txBody>
      </p:sp>
      <p:sp>
        <p:nvSpPr>
          <p:cNvPr id="28" name="圆角矩形 27"/>
          <p:cNvSpPr>
            <a:spLocks noChangeArrowheads="1"/>
          </p:cNvSpPr>
          <p:nvPr/>
        </p:nvSpPr>
        <p:spPr bwMode="auto">
          <a:xfrm>
            <a:off x="983432" y="5413275"/>
            <a:ext cx="6120680" cy="1000125"/>
          </a:xfrm>
          <a:prstGeom prst="roundRect">
            <a:avLst>
              <a:gd name="adj" fmla="val 16667"/>
            </a:avLst>
          </a:prstGeom>
          <a:noFill/>
          <a:ln w="25400">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FFFFFF"/>
              </a:solidFill>
              <a:latin typeface="Calibri" panose="020F0502020204030204" charset="0"/>
            </a:endParaRPr>
          </a:p>
        </p:txBody>
      </p:sp>
      <p:sp>
        <p:nvSpPr>
          <p:cNvPr id="29" name="TextBox 58"/>
          <p:cNvSpPr txBox="1">
            <a:spLocks noChangeArrowheads="1"/>
          </p:cNvSpPr>
          <p:nvPr/>
        </p:nvSpPr>
        <p:spPr bwMode="auto">
          <a:xfrm>
            <a:off x="1108622" y="5517232"/>
            <a:ext cx="592348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400" dirty="0">
                <a:solidFill>
                  <a:srgbClr val="C00000"/>
                </a:solidFill>
                <a:latin typeface="微软雅黑" panose="020B0503020204020204" pitchFamily="34" charset="-122"/>
                <a:ea typeface="微软雅黑" panose="020B0503020204020204" pitchFamily="34" charset="-122"/>
              </a:rPr>
              <a:t>产出  ：  项目规划文档</a:t>
            </a:r>
            <a:r>
              <a:rPr lang="en-US" altLang="zh-CN" sz="1400" dirty="0">
                <a:solidFill>
                  <a:srgbClr val="C00000"/>
                </a:solidFill>
                <a:latin typeface="微软雅黑" panose="020B0503020204020204" pitchFamily="34" charset="-122"/>
                <a:ea typeface="微软雅黑" panose="020B0503020204020204" pitchFamily="34" charset="-122"/>
              </a:rPr>
              <a:t>	    </a:t>
            </a:r>
            <a:r>
              <a:rPr lang="zh-CN" altLang="en-US" sz="1400" dirty="0">
                <a:solidFill>
                  <a:srgbClr val="C00000"/>
                </a:solidFill>
                <a:latin typeface="微软雅黑" panose="020B0503020204020204" pitchFamily="34" charset="-122"/>
                <a:ea typeface="微软雅黑" panose="020B0503020204020204" pitchFamily="34" charset="-122"/>
              </a:rPr>
              <a:t>脑暴记录文档     项目沟通结论 </a:t>
            </a:r>
            <a:r>
              <a:rPr lang="en-US" altLang="zh-CN" sz="1400" dirty="0">
                <a:solidFill>
                  <a:srgbClr val="C00000"/>
                </a:solidFill>
                <a:latin typeface="微软雅黑" panose="020B0503020204020204" pitchFamily="34" charset="-122"/>
                <a:ea typeface="微软雅黑" panose="020B0503020204020204" pitchFamily="34" charset="-122"/>
              </a:rPr>
              <a:t>     </a:t>
            </a:r>
            <a:endParaRPr lang="en-US" altLang="zh-CN" sz="1400" dirty="0">
              <a:solidFill>
                <a:srgbClr val="C00000"/>
              </a:solidFill>
              <a:latin typeface="微软雅黑" panose="020B0503020204020204" pitchFamily="34" charset="-122"/>
              <a:ea typeface="微软雅黑" panose="020B0503020204020204" pitchFamily="34" charset="-122"/>
            </a:endParaRPr>
          </a:p>
          <a:p>
            <a:pPr eaLnBrk="1" hangingPunct="1"/>
            <a:endParaRPr lang="en-US" altLang="zh-CN" sz="1400" dirty="0">
              <a:solidFill>
                <a:srgbClr val="C00000"/>
              </a:solidFill>
              <a:latin typeface="微软雅黑" panose="020B0503020204020204" pitchFamily="34" charset="-122"/>
              <a:ea typeface="微软雅黑" panose="020B0503020204020204" pitchFamily="34" charset="-122"/>
            </a:endParaRPr>
          </a:p>
          <a:p>
            <a:pPr eaLnBrk="1" hangingPunct="1"/>
            <a:r>
              <a:rPr lang="zh-CN" altLang="en-US" sz="1400" dirty="0">
                <a:solidFill>
                  <a:srgbClr val="C00000"/>
                </a:solidFill>
                <a:latin typeface="微软雅黑" panose="020B0503020204020204" pitchFamily="34" charset="-122"/>
                <a:ea typeface="微软雅黑" panose="020B0503020204020204" pitchFamily="34" charset="-122"/>
              </a:rPr>
              <a:t>工具  ：  思维导图      产品原型图</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30" name="Rectangle 3"/>
          <p:cNvSpPr txBox="1">
            <a:spLocks noChangeArrowheads="1"/>
          </p:cNvSpPr>
          <p:nvPr/>
        </p:nvSpPr>
        <p:spPr bwMode="auto">
          <a:xfrm>
            <a:off x="994662" y="2613845"/>
            <a:ext cx="4946403" cy="236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与客户方沟通协商，明确项目需求和所需资源等</a:t>
            </a:r>
            <a:endParaRPr lang="en-US" altLang="zh-CN" sz="14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挑选项目组成员，得到项目组的支持</a:t>
            </a:r>
            <a:endParaRPr lang="zh-CN" altLang="en-US" sz="14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在项目实施过程中不断了解客户需求</a:t>
            </a:r>
            <a:endParaRPr lang="en-US" altLang="zh-CN" sz="14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在项目计划过程中领导和指导项目组成员</a:t>
            </a:r>
            <a:endParaRPr lang="en-US" altLang="zh-CN" sz="14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保证与项目相关人的沟通并汇报项目进程</a:t>
            </a:r>
            <a:endParaRPr lang="en-US" altLang="zh-CN" sz="14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监控项目的进程，保证项目按时间计划执行</a:t>
            </a:r>
            <a:endParaRPr lang="zh-CN" altLang="en-US" sz="1400" dirty="0">
              <a:latin typeface="微软雅黑" panose="020B0503020204020204" pitchFamily="34" charset="-122"/>
              <a:ea typeface="微软雅黑" panose="020B0503020204020204" pitchFamily="34" charset="-122"/>
            </a:endParaRPr>
          </a:p>
        </p:txBody>
      </p:sp>
      <p:sp>
        <p:nvSpPr>
          <p:cNvPr id="32" name="TextBox 4"/>
          <p:cNvSpPr txBox="1">
            <a:spLocks noChangeArrowheads="1"/>
          </p:cNvSpPr>
          <p:nvPr/>
        </p:nvSpPr>
        <p:spPr bwMode="auto">
          <a:xfrm>
            <a:off x="1108622" y="2306068"/>
            <a:ext cx="14414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400" b="1" dirty="0">
                <a:solidFill>
                  <a:srgbClr val="C00000"/>
                </a:solidFill>
                <a:latin typeface="微软雅黑" panose="020B0503020204020204" pitchFamily="34" charset="-122"/>
                <a:ea typeface="微软雅黑" panose="020B0503020204020204" pitchFamily="34" charset="-122"/>
              </a:rPr>
              <a:t>项目经理的责任</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38" name="上箭头 37"/>
          <p:cNvSpPr>
            <a:spLocks noChangeArrowheads="1"/>
          </p:cNvSpPr>
          <p:nvPr/>
        </p:nvSpPr>
        <p:spPr bwMode="auto">
          <a:xfrm rot="10800000">
            <a:off x="2924183" y="4869260"/>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
        <p:nvSpPr>
          <p:cNvPr id="39" name="上箭头 38"/>
          <p:cNvSpPr>
            <a:spLocks noChangeArrowheads="1"/>
          </p:cNvSpPr>
          <p:nvPr/>
        </p:nvSpPr>
        <p:spPr bwMode="auto">
          <a:xfrm rot="10800000">
            <a:off x="3354396" y="4869260"/>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
        <p:nvSpPr>
          <p:cNvPr id="41" name="上箭头 40"/>
          <p:cNvSpPr>
            <a:spLocks noChangeArrowheads="1"/>
          </p:cNvSpPr>
          <p:nvPr/>
        </p:nvSpPr>
        <p:spPr bwMode="auto">
          <a:xfrm rot="10800000">
            <a:off x="3781433" y="4869260"/>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Tree>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项目阶段：启动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产出脑图示例</a:t>
            </a:r>
            <a:endParaRPr lang="zh-CN" altLang="zh-CN" sz="2400" dirty="0">
              <a:latin typeface="微软雅黑" panose="020B0503020204020204" pitchFamily="34" charset="-122"/>
              <a:ea typeface="微软雅黑" panose="020B0503020204020204" pitchFamily="34" charset="-122"/>
            </a:endParaRPr>
          </a:p>
        </p:txBody>
      </p:sp>
      <p:pic>
        <p:nvPicPr>
          <p:cNvPr id="11266" name="Picture 2"/>
          <p:cNvPicPr>
            <a:picLocks noChangeAspect="1" noChangeArrowheads="1"/>
          </p:cNvPicPr>
          <p:nvPr/>
        </p:nvPicPr>
        <p:blipFill>
          <a:blip r:embed="rId1"/>
          <a:srcRect/>
          <a:stretch>
            <a:fillRect/>
          </a:stretch>
        </p:blipFill>
        <p:spPr bwMode="auto">
          <a:xfrm>
            <a:off x="479376" y="1052736"/>
            <a:ext cx="10125651" cy="5637344"/>
          </a:xfrm>
          <a:prstGeom prst="rect">
            <a:avLst/>
          </a:prstGeom>
          <a:noFill/>
          <a:ln w="9525">
            <a:noFill/>
            <a:miter lim="800000"/>
            <a:headEnd/>
            <a:tailEnd/>
          </a:ln>
        </p:spPr>
      </p:pic>
    </p:spTree>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项目阶段：计划</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排期</a:t>
            </a:r>
            <a:endParaRPr lang="zh-CN" altLang="zh-CN" sz="2400" dirty="0">
              <a:latin typeface="微软雅黑" panose="020B0503020204020204" pitchFamily="34" charset="-122"/>
              <a:ea typeface="微软雅黑" panose="020B0503020204020204" pitchFamily="34" charset="-122"/>
            </a:endParaRPr>
          </a:p>
        </p:txBody>
      </p:sp>
      <p:sp>
        <p:nvSpPr>
          <p:cNvPr id="6" name="椭圆 5"/>
          <p:cNvSpPr>
            <a:spLocks noChangeArrowheads="1"/>
          </p:cNvSpPr>
          <p:nvPr/>
        </p:nvSpPr>
        <p:spPr bwMode="auto">
          <a:xfrm>
            <a:off x="1108622" y="1412776"/>
            <a:ext cx="1500187" cy="714375"/>
          </a:xfrm>
          <a:prstGeom prst="ellipse">
            <a:avLst/>
          </a:prstGeom>
          <a:gradFill rotWithShape="1">
            <a:gsLst>
              <a:gs pos="0">
                <a:srgbClr val="769535"/>
              </a:gs>
              <a:gs pos="80000">
                <a:srgbClr val="9BC348"/>
              </a:gs>
              <a:gs pos="100000">
                <a:srgbClr val="9CC746"/>
              </a:gs>
            </a:gsLst>
            <a:lin ang="5400000"/>
          </a:gradFill>
          <a:ln w="9525">
            <a:solidFill>
              <a:srgbClr val="98B954"/>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项目</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启动</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 name="椭圆 6"/>
          <p:cNvSpPr>
            <a:spLocks noChangeArrowheads="1"/>
          </p:cNvSpPr>
          <p:nvPr/>
        </p:nvSpPr>
        <p:spPr bwMode="auto">
          <a:xfrm>
            <a:off x="3180309" y="1412776"/>
            <a:ext cx="1500188" cy="714375"/>
          </a:xfrm>
          <a:prstGeom prst="ellipse">
            <a:avLst/>
          </a:prstGeom>
          <a:solidFill>
            <a:srgbClr val="C00000"/>
          </a:solidFill>
          <a:ln w="9525">
            <a:solidFill>
              <a:srgbClr val="F6924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计划</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 name="椭圆 7"/>
          <p:cNvSpPr>
            <a:spLocks noChangeArrowheads="1"/>
          </p:cNvSpPr>
          <p:nvPr/>
        </p:nvSpPr>
        <p:spPr bwMode="auto">
          <a:xfrm>
            <a:off x="5329784" y="1412776"/>
            <a:ext cx="1500188" cy="714375"/>
          </a:xfrm>
          <a:prstGeom prst="ellipse">
            <a:avLst/>
          </a:prstGeom>
          <a:gradFill rotWithShape="1">
            <a:gsLst>
              <a:gs pos="0">
                <a:srgbClr val="5D417E"/>
              </a:gs>
              <a:gs pos="80000">
                <a:srgbClr val="7B58A6"/>
              </a:gs>
              <a:gs pos="100000">
                <a:srgbClr val="7B57A8"/>
              </a:gs>
            </a:gsLst>
            <a:lin ang="5400000"/>
          </a:gradFill>
          <a:ln w="9525">
            <a:solidFill>
              <a:srgbClr val="7D60A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排期</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椭圆 8"/>
          <p:cNvSpPr>
            <a:spLocks noChangeArrowheads="1"/>
          </p:cNvSpPr>
          <p:nvPr/>
        </p:nvSpPr>
        <p:spPr bwMode="auto">
          <a:xfrm>
            <a:off x="7506247" y="1412776"/>
            <a:ext cx="1500187" cy="714375"/>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设计</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11" name="直接箭头连接符 10"/>
          <p:cNvCxnSpPr>
            <a:cxnSpLocks noChangeShapeType="1"/>
            <a:stCxn id="6" idx="6"/>
            <a:endCxn id="7" idx="2"/>
          </p:cNvCxnSpPr>
          <p:nvPr/>
        </p:nvCxnSpPr>
        <p:spPr bwMode="auto">
          <a:xfrm>
            <a:off x="2608809" y="1769963"/>
            <a:ext cx="571500"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2" name="直接箭头连接符 11"/>
          <p:cNvCxnSpPr>
            <a:cxnSpLocks noChangeShapeType="1"/>
            <a:stCxn id="7" idx="6"/>
            <a:endCxn id="8" idx="2"/>
          </p:cNvCxnSpPr>
          <p:nvPr/>
        </p:nvCxnSpPr>
        <p:spPr bwMode="auto">
          <a:xfrm>
            <a:off x="4680497" y="1769963"/>
            <a:ext cx="649287"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3" name="直接箭头连接符 12"/>
          <p:cNvCxnSpPr>
            <a:cxnSpLocks noChangeShapeType="1"/>
            <a:stCxn id="8" idx="6"/>
            <a:endCxn id="9" idx="2"/>
          </p:cNvCxnSpPr>
          <p:nvPr/>
        </p:nvCxnSpPr>
        <p:spPr bwMode="auto">
          <a:xfrm>
            <a:off x="6829972" y="1769963"/>
            <a:ext cx="676275"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18" name="椭圆 17"/>
          <p:cNvSpPr>
            <a:spLocks noChangeArrowheads="1"/>
          </p:cNvSpPr>
          <p:nvPr/>
        </p:nvSpPr>
        <p:spPr bwMode="auto">
          <a:xfrm>
            <a:off x="7506247" y="2555776"/>
            <a:ext cx="1500187" cy="714375"/>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研发</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9" name="椭圆 18"/>
          <p:cNvSpPr>
            <a:spLocks noChangeArrowheads="1"/>
          </p:cNvSpPr>
          <p:nvPr/>
        </p:nvSpPr>
        <p:spPr bwMode="auto">
          <a:xfrm>
            <a:off x="7506247" y="3645024"/>
            <a:ext cx="1500187" cy="714375"/>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测试</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0" name="椭圆 19"/>
          <p:cNvSpPr>
            <a:spLocks noChangeArrowheads="1"/>
          </p:cNvSpPr>
          <p:nvPr/>
        </p:nvSpPr>
        <p:spPr bwMode="auto">
          <a:xfrm>
            <a:off x="7506247" y="4698900"/>
            <a:ext cx="1500187" cy="714375"/>
          </a:xfrm>
          <a:prstGeom prst="ellipse">
            <a:avLst/>
          </a:prstGeom>
        </p:spPr>
        <p:style>
          <a:lnRef idx="0">
            <a:schemeClr val="accent6"/>
          </a:lnRef>
          <a:fillRef idx="3">
            <a:schemeClr val="accent6"/>
          </a:fillRef>
          <a:effectRef idx="3">
            <a:schemeClr val="accent6"/>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发布</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1" name="椭圆 20"/>
          <p:cNvSpPr>
            <a:spLocks noChangeArrowheads="1"/>
          </p:cNvSpPr>
          <p:nvPr/>
        </p:nvSpPr>
        <p:spPr bwMode="auto">
          <a:xfrm>
            <a:off x="9840416" y="4698900"/>
            <a:ext cx="1500187" cy="714375"/>
          </a:xfrm>
          <a:prstGeom prst="ellipse">
            <a:avLst/>
          </a:prstGeom>
        </p:spPr>
        <p:style>
          <a:lnRef idx="1">
            <a:schemeClr val="dk1"/>
          </a:lnRef>
          <a:fillRef idx="2">
            <a:schemeClr val="dk1"/>
          </a:fillRef>
          <a:effectRef idx="1">
            <a:schemeClr val="dk1"/>
          </a:effectRef>
          <a:fontRef idx="minor">
            <a:schemeClr val="dk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2000" b="1" dirty="0">
                <a:solidFill>
                  <a:srgbClr val="FFFFFF"/>
                </a:solidFill>
                <a:latin typeface="微软雅黑" panose="020B0503020204020204" pitchFamily="34" charset="-122"/>
                <a:ea typeface="微软雅黑" panose="020B0503020204020204" pitchFamily="34" charset="-122"/>
              </a:rPr>
              <a:t>收尾</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a:r>
              <a:rPr lang="zh-CN" altLang="en-US" sz="2000" b="1" dirty="0">
                <a:solidFill>
                  <a:srgbClr val="FFFFFF"/>
                </a:solidFill>
                <a:latin typeface="微软雅黑" panose="020B0503020204020204" pitchFamily="34" charset="-122"/>
                <a:ea typeface="微软雅黑" panose="020B0503020204020204" pitchFamily="34" charset="-122"/>
              </a:rPr>
              <a:t>总结</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5" name="椭圆 24"/>
          <p:cNvSpPr>
            <a:spLocks noChangeArrowheads="1"/>
          </p:cNvSpPr>
          <p:nvPr/>
        </p:nvSpPr>
        <p:spPr bwMode="auto">
          <a:xfrm>
            <a:off x="9636373" y="3103569"/>
            <a:ext cx="1500187" cy="714375"/>
          </a:xfrm>
          <a:prstGeom prst="ellipse">
            <a:avLst/>
          </a:prstGeom>
          <a:gradFill rotWithShape="1">
            <a:gsLst>
              <a:gs pos="0">
                <a:srgbClr val="2787A0"/>
              </a:gs>
              <a:gs pos="80000">
                <a:srgbClr val="36B1D2"/>
              </a:gs>
              <a:gs pos="100000">
                <a:srgbClr val="34B3D6"/>
              </a:gs>
            </a:gsLst>
            <a:lin ang="5400000"/>
          </a:gradFill>
          <a:ln w="9525">
            <a:solidFill>
              <a:srgbClr val="46AAC5"/>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过程</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监控</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26" name="直接箭头连接符 25"/>
          <p:cNvCxnSpPr>
            <a:cxnSpLocks noChangeShapeType="1"/>
            <a:stCxn id="9" idx="6"/>
            <a:endCxn id="25" idx="2"/>
          </p:cNvCxnSpPr>
          <p:nvPr/>
        </p:nvCxnSpPr>
        <p:spPr bwMode="auto">
          <a:xfrm>
            <a:off x="9006434" y="1769964"/>
            <a:ext cx="629939" cy="1690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1" name="直接箭头连接符 30"/>
          <p:cNvCxnSpPr>
            <a:cxnSpLocks noChangeShapeType="1"/>
            <a:stCxn id="18" idx="6"/>
            <a:endCxn id="25" idx="2"/>
          </p:cNvCxnSpPr>
          <p:nvPr/>
        </p:nvCxnSpPr>
        <p:spPr bwMode="auto">
          <a:xfrm>
            <a:off x="9006434" y="2912964"/>
            <a:ext cx="629939" cy="547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4" name="直接箭头连接符 33"/>
          <p:cNvCxnSpPr>
            <a:cxnSpLocks noChangeShapeType="1"/>
          </p:cNvCxnSpPr>
          <p:nvPr/>
        </p:nvCxnSpPr>
        <p:spPr bwMode="auto">
          <a:xfrm flipV="1">
            <a:off x="8916293" y="3460757"/>
            <a:ext cx="720080" cy="462892"/>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6" name="直接箭头连接符 35"/>
          <p:cNvCxnSpPr>
            <a:cxnSpLocks noChangeShapeType="1"/>
            <a:stCxn id="20" idx="6"/>
            <a:endCxn id="25" idx="2"/>
          </p:cNvCxnSpPr>
          <p:nvPr/>
        </p:nvCxnSpPr>
        <p:spPr bwMode="auto">
          <a:xfrm flipV="1">
            <a:off x="9006434" y="3460757"/>
            <a:ext cx="629939" cy="1595331"/>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40" name="直接箭头连接符 39"/>
          <p:cNvCxnSpPr>
            <a:cxnSpLocks noChangeShapeType="1"/>
            <a:stCxn id="20" idx="6"/>
            <a:endCxn id="21" idx="2"/>
          </p:cNvCxnSpPr>
          <p:nvPr/>
        </p:nvCxnSpPr>
        <p:spPr bwMode="auto">
          <a:xfrm>
            <a:off x="9006434" y="5056088"/>
            <a:ext cx="833982" cy="0"/>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2" name="直接箭头连接符 41"/>
          <p:cNvCxnSpPr>
            <a:cxnSpLocks noChangeShapeType="1"/>
            <a:stCxn id="9" idx="4"/>
            <a:endCxn id="18" idx="0"/>
          </p:cNvCxnSpPr>
          <p:nvPr/>
        </p:nvCxnSpPr>
        <p:spPr bwMode="auto">
          <a:xfrm>
            <a:off x="8256341" y="2127151"/>
            <a:ext cx="0" cy="428625"/>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5" name="直接箭头连接符 44"/>
          <p:cNvCxnSpPr>
            <a:cxnSpLocks noChangeShapeType="1"/>
            <a:stCxn id="18" idx="4"/>
            <a:endCxn id="19" idx="0"/>
          </p:cNvCxnSpPr>
          <p:nvPr/>
        </p:nvCxnSpPr>
        <p:spPr bwMode="auto">
          <a:xfrm>
            <a:off x="8256341" y="3270151"/>
            <a:ext cx="0" cy="374873"/>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7" name="直接箭头连接符 46"/>
          <p:cNvCxnSpPr>
            <a:cxnSpLocks noChangeShapeType="1"/>
            <a:stCxn id="19" idx="4"/>
            <a:endCxn id="20" idx="0"/>
          </p:cNvCxnSpPr>
          <p:nvPr/>
        </p:nvCxnSpPr>
        <p:spPr bwMode="auto">
          <a:xfrm>
            <a:off x="8256341" y="4359399"/>
            <a:ext cx="0" cy="339501"/>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24" name="椭圆 23"/>
          <p:cNvSpPr>
            <a:spLocks noChangeArrowheads="1"/>
          </p:cNvSpPr>
          <p:nvPr/>
        </p:nvSpPr>
        <p:spPr bwMode="auto">
          <a:xfrm>
            <a:off x="2927648" y="1196752"/>
            <a:ext cx="4104456" cy="1177205"/>
          </a:xfrm>
          <a:prstGeom prst="ellipse">
            <a:avLst/>
          </a:prstGeom>
          <a:noFill/>
          <a:ln w="25400">
            <a:solidFill>
              <a:srgbClr val="FFC000"/>
            </a:solidFill>
            <a:prstDash val="dash"/>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FFFFFF"/>
              </a:solidFill>
              <a:latin typeface="Calibri" panose="020F0502020204030204" charset="0"/>
            </a:endParaRPr>
          </a:p>
        </p:txBody>
      </p:sp>
      <p:sp>
        <p:nvSpPr>
          <p:cNvPr id="65" name="Rectangle 3"/>
          <p:cNvSpPr txBox="1">
            <a:spLocks noChangeArrowheads="1"/>
          </p:cNvSpPr>
          <p:nvPr/>
        </p:nvSpPr>
        <p:spPr bwMode="auto">
          <a:xfrm>
            <a:off x="1108622" y="2555776"/>
            <a:ext cx="4946403" cy="236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工作任务分解</a:t>
            </a:r>
            <a:endParaRPr lang="en-US" altLang="zh-CN" sz="14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进度计划</a:t>
            </a:r>
            <a:endParaRPr lang="en-US" altLang="zh-CN" sz="14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风险预警计划</a:t>
            </a:r>
            <a:endParaRPr lang="en-US" altLang="zh-CN" sz="14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沟通计划</a:t>
            </a:r>
            <a:endParaRPr lang="en-US" altLang="zh-CN" sz="14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任务里程碑计划</a:t>
            </a:r>
            <a:endParaRPr lang="en-US" altLang="zh-CN" sz="14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Wingdings" panose="05000000000000000000" pitchFamily="2" charset="2"/>
              <a:buChar char="ü"/>
            </a:pPr>
            <a:r>
              <a:rPr lang="zh-CN" altLang="en-US" sz="1400" dirty="0">
                <a:solidFill>
                  <a:srgbClr val="C00000"/>
                </a:solidFill>
                <a:latin typeface="微软雅黑" panose="020B0503020204020204" pitchFamily="34" charset="-122"/>
                <a:ea typeface="微软雅黑" panose="020B0503020204020204" pitchFamily="34" charset="-122"/>
              </a:rPr>
              <a:t>凡事预则立，不预则废</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66" name="圆角矩形 65"/>
          <p:cNvSpPr>
            <a:spLocks noChangeArrowheads="1"/>
          </p:cNvSpPr>
          <p:nvPr/>
        </p:nvSpPr>
        <p:spPr bwMode="auto">
          <a:xfrm>
            <a:off x="930029" y="5525219"/>
            <a:ext cx="6462116" cy="1000125"/>
          </a:xfrm>
          <a:prstGeom prst="roundRect">
            <a:avLst>
              <a:gd name="adj" fmla="val 16667"/>
            </a:avLst>
          </a:prstGeom>
          <a:noFill/>
          <a:ln w="25400">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FFFFFF"/>
              </a:solidFill>
              <a:latin typeface="Calibri" panose="020F0502020204030204" charset="0"/>
            </a:endParaRPr>
          </a:p>
        </p:txBody>
      </p:sp>
      <p:sp>
        <p:nvSpPr>
          <p:cNvPr id="67" name="上箭头 66"/>
          <p:cNvSpPr>
            <a:spLocks noChangeArrowheads="1"/>
          </p:cNvSpPr>
          <p:nvPr/>
        </p:nvSpPr>
        <p:spPr bwMode="auto">
          <a:xfrm rot="10800000">
            <a:off x="1430090" y="5025156"/>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
        <p:nvSpPr>
          <p:cNvPr id="68" name="上箭头 67"/>
          <p:cNvSpPr>
            <a:spLocks noChangeArrowheads="1"/>
          </p:cNvSpPr>
          <p:nvPr/>
        </p:nvSpPr>
        <p:spPr bwMode="auto">
          <a:xfrm rot="10800000">
            <a:off x="1860303" y="5025156"/>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
        <p:nvSpPr>
          <p:cNvPr id="69" name="上箭头 68"/>
          <p:cNvSpPr>
            <a:spLocks noChangeArrowheads="1"/>
          </p:cNvSpPr>
          <p:nvPr/>
        </p:nvSpPr>
        <p:spPr bwMode="auto">
          <a:xfrm rot="10800000">
            <a:off x="2287340" y="5025156"/>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
        <p:nvSpPr>
          <p:cNvPr id="73" name="TextBox 58"/>
          <p:cNvSpPr txBox="1">
            <a:spLocks noChangeArrowheads="1"/>
          </p:cNvSpPr>
          <p:nvPr/>
        </p:nvSpPr>
        <p:spPr bwMode="auto">
          <a:xfrm>
            <a:off x="1215778" y="5668094"/>
            <a:ext cx="5908221"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400" dirty="0">
                <a:solidFill>
                  <a:srgbClr val="C00000"/>
                </a:solidFill>
                <a:latin typeface="微软雅黑" panose="020B0503020204020204" pitchFamily="34" charset="-122"/>
                <a:ea typeface="微软雅黑" panose="020B0503020204020204" pitchFamily="34" charset="-122"/>
              </a:rPr>
              <a:t>文档  ：  项目进度计划表    项目里程碑表      项目排期表</a:t>
            </a:r>
            <a:endParaRPr lang="en-US" altLang="zh-CN" sz="1400" dirty="0">
              <a:solidFill>
                <a:srgbClr val="C00000"/>
              </a:solidFill>
              <a:latin typeface="微软雅黑" panose="020B0503020204020204" pitchFamily="34" charset="-122"/>
              <a:ea typeface="微软雅黑" panose="020B0503020204020204" pitchFamily="34" charset="-122"/>
            </a:endParaRPr>
          </a:p>
          <a:p>
            <a:pPr eaLnBrk="1" hangingPunct="1"/>
            <a:endParaRPr lang="en-US" altLang="zh-CN" sz="1400" dirty="0">
              <a:solidFill>
                <a:srgbClr val="C00000"/>
              </a:solidFill>
              <a:latin typeface="微软雅黑" panose="020B0503020204020204" pitchFamily="34" charset="-122"/>
              <a:ea typeface="微软雅黑" panose="020B0503020204020204" pitchFamily="34" charset="-122"/>
            </a:endParaRPr>
          </a:p>
          <a:p>
            <a:pPr eaLnBrk="1" hangingPunct="1"/>
            <a:r>
              <a:rPr lang="zh-CN" altLang="en-US" sz="1400" dirty="0">
                <a:solidFill>
                  <a:srgbClr val="C00000"/>
                </a:solidFill>
                <a:latin typeface="微软雅黑" panose="020B0503020204020204" pitchFamily="34" charset="-122"/>
                <a:ea typeface="微软雅黑" panose="020B0503020204020204" pitchFamily="34" charset="-122"/>
              </a:rPr>
              <a:t>工具  ：  甘特图          里程碑图         思维导图            </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192000" cy="6858000"/>
          </a:xfrm>
          <a:prstGeom prst="rect">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solidFill>
                  <a:schemeClr val="bg1"/>
                </a:solidFill>
                <a:latin typeface="微软雅黑" panose="020B0503020204020204" pitchFamily="34" charset="-122"/>
                <a:ea typeface="微软雅黑" panose="020B0503020204020204" pitchFamily="34" charset="-122"/>
              </a:rPr>
              <a:t>什么是项目管理</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项目阶段：计划</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排期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任务分解</a:t>
            </a:r>
            <a:endParaRPr lang="zh-CN" altLang="zh-CN" sz="2400" dirty="0">
              <a:latin typeface="微软雅黑" panose="020B0503020204020204" pitchFamily="34" charset="-122"/>
              <a:ea typeface="微软雅黑" panose="020B0503020204020204" pitchFamily="34" charset="-122"/>
            </a:endParaRPr>
          </a:p>
        </p:txBody>
      </p:sp>
      <p:grpSp>
        <p:nvGrpSpPr>
          <p:cNvPr id="27" name="Group 3"/>
          <p:cNvGrpSpPr/>
          <p:nvPr/>
        </p:nvGrpSpPr>
        <p:grpSpPr bwMode="auto">
          <a:xfrm>
            <a:off x="191344" y="1737891"/>
            <a:ext cx="6786563" cy="3175"/>
            <a:chOff x="0" y="0"/>
            <a:chExt cx="6786610" cy="3600"/>
          </a:xfrm>
        </p:grpSpPr>
        <p:cxnSp>
          <p:nvCxnSpPr>
            <p:cNvPr id="50" name="直接连接符 49"/>
            <p:cNvCxnSpPr>
              <a:cxnSpLocks noChangeShapeType="1"/>
            </p:cNvCxnSpPr>
            <p:nvPr/>
          </p:nvCxnSpPr>
          <p:spPr bwMode="auto">
            <a:xfrm>
              <a:off x="1928826" y="0"/>
              <a:ext cx="4857784" cy="3600"/>
            </a:xfrm>
            <a:prstGeom prst="line">
              <a:avLst/>
            </a:prstGeom>
            <a:noFill/>
            <a:ln w="28575">
              <a:solidFill>
                <a:srgbClr val="A6A6A6"/>
              </a:solidFill>
              <a:round/>
            </a:ln>
            <a:extLst>
              <a:ext uri="{909E8E84-426E-40DD-AFC4-6F175D3DCCD1}">
                <a14:hiddenFill xmlns:a14="http://schemas.microsoft.com/office/drawing/2010/main">
                  <a:noFill/>
                </a14:hiddenFill>
              </a:ext>
            </a:extLst>
          </p:spPr>
        </p:cxnSp>
        <p:cxnSp>
          <p:nvCxnSpPr>
            <p:cNvPr id="51" name="直接连接符 50"/>
            <p:cNvCxnSpPr>
              <a:cxnSpLocks noChangeShapeType="1"/>
            </p:cNvCxnSpPr>
            <p:nvPr/>
          </p:nvCxnSpPr>
          <p:spPr bwMode="auto">
            <a:xfrm>
              <a:off x="0" y="0"/>
              <a:ext cx="1928826" cy="1799"/>
            </a:xfrm>
            <a:prstGeom prst="line">
              <a:avLst/>
            </a:prstGeom>
            <a:noFill/>
            <a:ln w="28575">
              <a:solidFill>
                <a:srgbClr val="C00000"/>
              </a:solidFill>
              <a:round/>
            </a:ln>
            <a:extLst>
              <a:ext uri="{909E8E84-426E-40DD-AFC4-6F175D3DCCD1}">
                <a14:hiddenFill xmlns:a14="http://schemas.microsoft.com/office/drawing/2010/main">
                  <a:noFill/>
                </a14:hiddenFill>
              </a:ext>
            </a:extLst>
          </p:spPr>
        </p:cxnSp>
      </p:grpSp>
      <p:sp>
        <p:nvSpPr>
          <p:cNvPr id="28" name="TextBox 8"/>
          <p:cNvSpPr txBox="1">
            <a:spLocks noChangeArrowheads="1"/>
          </p:cNvSpPr>
          <p:nvPr/>
        </p:nvSpPr>
        <p:spPr bwMode="auto">
          <a:xfrm>
            <a:off x="117624" y="1163216"/>
            <a:ext cx="90747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rPr>
              <a:t>工作任务分解  </a:t>
            </a:r>
            <a:r>
              <a:rPr lang="zh-CN" altLang="en-US" sz="1400" b="1" dirty="0">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WBS</a:t>
            </a:r>
            <a:r>
              <a:rPr lang="en-US" altLang="zh-CN" sz="1400" b="1" dirty="0">
                <a:latin typeface="微软雅黑" panose="020B0503020204020204" pitchFamily="34" charset="-122"/>
                <a:ea typeface="微软雅黑" panose="020B0503020204020204" pitchFamily="34" charset="-122"/>
              </a:rPr>
              <a:t> - Work Breakdown Structure</a:t>
            </a:r>
            <a:r>
              <a:rPr lang="zh-CN" altLang="en-US" sz="1400" b="1" dirty="0">
                <a:latin typeface="微软雅黑" panose="020B0503020204020204" pitchFamily="34" charset="-122"/>
                <a:ea typeface="微软雅黑" panose="020B0503020204020204" pitchFamily="34" charset="-122"/>
              </a:rPr>
              <a:t>）</a:t>
            </a:r>
            <a:endParaRPr lang="en-US" altLang="zh-CN" sz="1400" b="1" dirty="0">
              <a:latin typeface="微软雅黑" panose="020B0503020204020204" pitchFamily="34" charset="-122"/>
              <a:ea typeface="微软雅黑" panose="020B0503020204020204" pitchFamily="34" charset="-122"/>
            </a:endParaRPr>
          </a:p>
        </p:txBody>
      </p:sp>
      <p:sp>
        <p:nvSpPr>
          <p:cNvPr id="29" name="Puzzle3"/>
          <p:cNvSpPr>
            <a:spLocks noEditPoints="1" noChangeArrowheads="1"/>
          </p:cNvSpPr>
          <p:nvPr/>
        </p:nvSpPr>
        <p:spPr bwMode="auto">
          <a:xfrm>
            <a:off x="6549282" y="1523578"/>
            <a:ext cx="839787" cy="1300163"/>
          </a:xfrm>
          <a:custGeom>
            <a:avLst/>
            <a:gdLst>
              <a:gd name="T0" fmla="*/ 672646 w 21600"/>
              <a:gd name="T1" fmla="*/ 2840555 h 21600"/>
              <a:gd name="T2" fmla="*/ 1330207 w 21600"/>
              <a:gd name="T3" fmla="*/ 3793466 h 21600"/>
              <a:gd name="T4" fmla="*/ 852539 w 21600"/>
              <a:gd name="T5" fmla="*/ 2481867 h 21600"/>
              <a:gd name="T6" fmla="*/ 1330207 w 21600"/>
              <a:gd name="T7" fmla="*/ 1264469 h 21600"/>
              <a:gd name="T8" fmla="*/ 680227 w 21600"/>
              <a:gd name="T9" fmla="*/ 10895 h 21600"/>
              <a:gd name="T10" fmla="*/ 45333 w 21600"/>
              <a:gd name="T11" fmla="*/ 1224621 h 21600"/>
              <a:gd name="T12" fmla="*/ 521484 w 21600"/>
              <a:gd name="T13" fmla="*/ 2431124 h 21600"/>
              <a:gd name="T14" fmla="*/ 45333 w 21600"/>
              <a:gd name="T15" fmla="*/ 3793466 h 21600"/>
              <a:gd name="T16" fmla="*/ 0 60000 65536"/>
              <a:gd name="T17" fmla="*/ 0 60000 65536"/>
              <a:gd name="T18" fmla="*/ 0 60000 65536"/>
              <a:gd name="T19" fmla="*/ 0 60000 65536"/>
              <a:gd name="T20" fmla="*/ 0 60000 65536"/>
              <a:gd name="T21" fmla="*/ 0 60000 65536"/>
              <a:gd name="T22" fmla="*/ 0 60000 65536"/>
              <a:gd name="T23" fmla="*/ 0 60000 65536"/>
              <a:gd name="T24" fmla="*/ 2265 w 21600"/>
              <a:gd name="T25" fmla="*/ 7717 h 21600"/>
              <a:gd name="T26" fmla="*/ 19148 w 21600"/>
              <a:gd name="T27" fmla="*/ 2023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FCD5B5"/>
          </a:solidFill>
          <a:ln w="12700">
            <a:solidFill>
              <a:srgbClr val="000000"/>
            </a:solidFill>
            <a:miter lim="800000"/>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400" b="1"/>
              <a:t>任务</a:t>
            </a:r>
            <a:endParaRPr lang="zh-CN" altLang="en-US" sz="1400" b="1"/>
          </a:p>
        </p:txBody>
      </p:sp>
      <p:sp>
        <p:nvSpPr>
          <p:cNvPr id="30" name="Puzzle2"/>
          <p:cNvSpPr>
            <a:spLocks noEditPoints="1" noChangeArrowheads="1"/>
          </p:cNvSpPr>
          <p:nvPr/>
        </p:nvSpPr>
        <p:spPr bwMode="auto">
          <a:xfrm>
            <a:off x="6304807" y="2471316"/>
            <a:ext cx="1339850" cy="1182687"/>
          </a:xfrm>
          <a:custGeom>
            <a:avLst/>
            <a:gdLst>
              <a:gd name="T0" fmla="*/ 3846 w 21600"/>
              <a:gd name="T1" fmla="*/ 1813782 h 21600"/>
              <a:gd name="T2" fmla="*/ 1104322 w 21600"/>
              <a:gd name="T3" fmla="*/ 2866100 h 21600"/>
              <a:gd name="T4" fmla="*/ 2735713 w 21600"/>
              <a:gd name="T5" fmla="*/ 1882772 h 21600"/>
              <a:gd name="T6" fmla="*/ 4421071 w 21600"/>
              <a:gd name="T7" fmla="*/ 2869111 h 21600"/>
              <a:gd name="T8" fmla="*/ 5679227 w 21600"/>
              <a:gd name="T9" fmla="*/ 2044625 h 21600"/>
              <a:gd name="T10" fmla="*/ 4440300 w 21600"/>
              <a:gd name="T11" fmla="*/ 776467 h 21600"/>
              <a:gd name="T12" fmla="*/ 2839614 w 21600"/>
              <a:gd name="T13" fmla="*/ 3011 h 21600"/>
              <a:gd name="T14" fmla="*/ 1104322 w 21600"/>
              <a:gd name="T15" fmla="*/ 797492 h 21600"/>
              <a:gd name="T16" fmla="*/ 0 60000 65536"/>
              <a:gd name="T17" fmla="*/ 0 60000 65536"/>
              <a:gd name="T18" fmla="*/ 0 60000 65536"/>
              <a:gd name="T19" fmla="*/ 0 60000 65536"/>
              <a:gd name="T20" fmla="*/ 0 60000 65536"/>
              <a:gd name="T21" fmla="*/ 0 60000 65536"/>
              <a:gd name="T22" fmla="*/ 0 60000 65536"/>
              <a:gd name="T23" fmla="*/ 0 60000 65536"/>
              <a:gd name="T24" fmla="*/ 5385 w 21600"/>
              <a:gd name="T25" fmla="*/ 6750 h 21600"/>
              <a:gd name="T26" fmla="*/ 16171 w 21600"/>
              <a:gd name="T27" fmla="*/ 2044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chemeClr val="bg1"/>
          </a:solidFill>
          <a:ln w="25400">
            <a:solidFill>
              <a:srgbClr val="9BBB59"/>
            </a:solidFill>
            <a:miter lim="800000"/>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400" b="1">
                <a:solidFill>
                  <a:srgbClr val="000000"/>
                </a:solidFill>
                <a:latin typeface="Calibri" panose="020F0502020204030204" charset="0"/>
              </a:rPr>
              <a:t>任务</a:t>
            </a:r>
            <a:endParaRPr lang="zh-CN" altLang="en-US" sz="1400" b="1">
              <a:solidFill>
                <a:srgbClr val="000000"/>
              </a:solidFill>
              <a:latin typeface="Calibri" panose="020F0502020204030204" charset="0"/>
            </a:endParaRPr>
          </a:p>
        </p:txBody>
      </p:sp>
      <p:sp>
        <p:nvSpPr>
          <p:cNvPr id="32" name="Puzzle4"/>
          <p:cNvSpPr>
            <a:spLocks noEditPoints="1" noChangeArrowheads="1"/>
          </p:cNvSpPr>
          <p:nvPr/>
        </p:nvSpPr>
        <p:spPr bwMode="auto">
          <a:xfrm>
            <a:off x="5788869" y="2455441"/>
            <a:ext cx="804863" cy="1512887"/>
          </a:xfrm>
          <a:custGeom>
            <a:avLst/>
            <a:gdLst>
              <a:gd name="T0" fmla="*/ 474869 w 21600"/>
              <a:gd name="T1" fmla="*/ 3286887 h 21600"/>
              <a:gd name="T2" fmla="*/ 26382 w 21600"/>
              <a:gd name="T3" fmla="*/ 4802716 h 21600"/>
              <a:gd name="T4" fmla="*/ 656746 w 21600"/>
              <a:gd name="T5" fmla="*/ 6122360 h 21600"/>
              <a:gd name="T6" fmla="*/ 1194066 w 21600"/>
              <a:gd name="T7" fmla="*/ 4748784 h 21600"/>
              <a:gd name="T8" fmla="*/ 796963 w 21600"/>
              <a:gd name="T9" fmla="*/ 3085729 h 21600"/>
              <a:gd name="T10" fmla="*/ 1201034 w 21600"/>
              <a:gd name="T11" fmla="*/ 1334352 h 21600"/>
              <a:gd name="T12" fmla="*/ 633159 w 21600"/>
              <a:gd name="T13" fmla="*/ 4903 h 21600"/>
              <a:gd name="T14" fmla="*/ 26382 w 21600"/>
              <a:gd name="T15" fmla="*/ 1334352 h 21600"/>
              <a:gd name="T16" fmla="*/ 0 60000 65536"/>
              <a:gd name="T17" fmla="*/ 0 60000 65536"/>
              <a:gd name="T18" fmla="*/ 0 60000 65536"/>
              <a:gd name="T19" fmla="*/ 0 60000 65536"/>
              <a:gd name="T20" fmla="*/ 0 60000 65536"/>
              <a:gd name="T21" fmla="*/ 0 60000 65536"/>
              <a:gd name="T22" fmla="*/ 0 60000 65536"/>
              <a:gd name="T23" fmla="*/ 0 60000 65536"/>
              <a:gd name="T24" fmla="*/ 2068 w 21600"/>
              <a:gd name="T25" fmla="*/ 5660 h 21600"/>
              <a:gd name="T26" fmla="*/ 20214 w 21600"/>
              <a:gd name="T27" fmla="*/ 1597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E6E0EC"/>
          </a:solidFill>
          <a:ln w="12700">
            <a:solidFill>
              <a:srgbClr val="000000"/>
            </a:solidFill>
            <a:miter lim="800000"/>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400" b="1"/>
              <a:t>任务</a:t>
            </a:r>
            <a:endParaRPr lang="zh-CN" altLang="en-US" sz="1400" b="1"/>
          </a:p>
        </p:txBody>
      </p:sp>
      <p:sp>
        <p:nvSpPr>
          <p:cNvPr id="33" name="Puzzle1"/>
          <p:cNvSpPr>
            <a:spLocks noEditPoints="1" noChangeArrowheads="1"/>
          </p:cNvSpPr>
          <p:nvPr/>
        </p:nvSpPr>
        <p:spPr bwMode="auto">
          <a:xfrm>
            <a:off x="5511057" y="1915691"/>
            <a:ext cx="1355725" cy="901700"/>
          </a:xfrm>
          <a:custGeom>
            <a:avLst/>
            <a:gdLst>
              <a:gd name="T0" fmla="*/ 4565843 w 21600"/>
              <a:gd name="T1" fmla="*/ 1263424 h 21600"/>
              <a:gd name="T2" fmla="*/ 4628859 w 21600"/>
              <a:gd name="T3" fmla="*/ 31351 h 21600"/>
              <a:gd name="T4" fmla="*/ 1288190 w 21600"/>
              <a:gd name="T5" fmla="*/ 50554 h 21600"/>
              <a:gd name="T6" fmla="*/ 1374868 w 21600"/>
              <a:gd name="T7" fmla="*/ 1258205 h 21600"/>
              <a:gd name="T8" fmla="*/ 2946693 w 21600"/>
              <a:gd name="T9" fmla="*/ 771997 h 21600"/>
              <a:gd name="T10" fmla="*/ 2958556 w 21600"/>
              <a:gd name="T11" fmla="*/ 522819 h 21600"/>
              <a:gd name="T12" fmla="*/ 5889495 w 21600"/>
              <a:gd name="T13" fmla="*/ 599464 h 21600"/>
              <a:gd name="T14" fmla="*/ 15754 w 21600"/>
              <a:gd name="T15" fmla="*/ 599464 h 21600"/>
              <a:gd name="T16" fmla="*/ 0 60000 65536"/>
              <a:gd name="T17" fmla="*/ 0 60000 65536"/>
              <a:gd name="T18" fmla="*/ 0 60000 65536"/>
              <a:gd name="T19" fmla="*/ 0 60000 65536"/>
              <a:gd name="T20" fmla="*/ 0 60000 65536"/>
              <a:gd name="T21" fmla="*/ 0 60000 65536"/>
              <a:gd name="T22" fmla="*/ 0 60000 65536"/>
              <a:gd name="T23" fmla="*/ 0 60000 65536"/>
              <a:gd name="T24" fmla="*/ 6083 w 21600"/>
              <a:gd name="T25" fmla="*/ 2558 h 21600"/>
              <a:gd name="T26" fmla="*/ 16139 w 21600"/>
              <a:gd name="T27" fmla="*/ 1956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chemeClr val="bg1"/>
          </a:solidFill>
          <a:ln w="25400">
            <a:solidFill>
              <a:schemeClr val="accent2"/>
            </a:solidFill>
            <a:miter lim="800000"/>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400" b="1">
                <a:solidFill>
                  <a:srgbClr val="000000"/>
                </a:solidFill>
                <a:latin typeface="Calibri" panose="020F0502020204030204" charset="0"/>
              </a:rPr>
              <a:t>任务</a:t>
            </a:r>
            <a:endParaRPr lang="zh-CN" altLang="en-US" sz="1400" b="1">
              <a:solidFill>
                <a:srgbClr val="000000"/>
              </a:solidFill>
              <a:latin typeface="Calibri" panose="020F0502020204030204" charset="0"/>
            </a:endParaRPr>
          </a:p>
        </p:txBody>
      </p:sp>
      <p:sp>
        <p:nvSpPr>
          <p:cNvPr id="35" name="Puzzle1"/>
          <p:cNvSpPr>
            <a:spLocks noEditPoints="1" noChangeArrowheads="1"/>
          </p:cNvSpPr>
          <p:nvPr/>
        </p:nvSpPr>
        <p:spPr bwMode="auto">
          <a:xfrm>
            <a:off x="7035057" y="1909341"/>
            <a:ext cx="1355725" cy="900112"/>
          </a:xfrm>
          <a:custGeom>
            <a:avLst/>
            <a:gdLst>
              <a:gd name="T0" fmla="*/ 4565843 w 21600"/>
              <a:gd name="T1" fmla="*/ 1258990 h 21600"/>
              <a:gd name="T2" fmla="*/ 4628859 w 21600"/>
              <a:gd name="T3" fmla="*/ 31254 h 21600"/>
              <a:gd name="T4" fmla="*/ 1288190 w 21600"/>
              <a:gd name="T5" fmla="*/ 50340 h 21600"/>
              <a:gd name="T6" fmla="*/ 1374868 w 21600"/>
              <a:gd name="T7" fmla="*/ 1253781 h 21600"/>
              <a:gd name="T8" fmla="*/ 2946693 w 21600"/>
              <a:gd name="T9" fmla="*/ 769304 h 21600"/>
              <a:gd name="T10" fmla="*/ 2958556 w 21600"/>
              <a:gd name="T11" fmla="*/ 520981 h 21600"/>
              <a:gd name="T12" fmla="*/ 5889495 w 21600"/>
              <a:gd name="T13" fmla="*/ 597366 h 21600"/>
              <a:gd name="T14" fmla="*/ 15754 w 21600"/>
              <a:gd name="T15" fmla="*/ 597366 h 21600"/>
              <a:gd name="T16" fmla="*/ 0 60000 65536"/>
              <a:gd name="T17" fmla="*/ 0 60000 65536"/>
              <a:gd name="T18" fmla="*/ 0 60000 65536"/>
              <a:gd name="T19" fmla="*/ 0 60000 65536"/>
              <a:gd name="T20" fmla="*/ 0 60000 65536"/>
              <a:gd name="T21" fmla="*/ 0 60000 65536"/>
              <a:gd name="T22" fmla="*/ 0 60000 65536"/>
              <a:gd name="T23" fmla="*/ 0 60000 65536"/>
              <a:gd name="T24" fmla="*/ 6083 w 21600"/>
              <a:gd name="T25" fmla="*/ 2558 h 21600"/>
              <a:gd name="T26" fmla="*/ 16139 w 21600"/>
              <a:gd name="T27" fmla="*/ 1956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558ED5"/>
          </a:solidFill>
          <a:ln w="12700">
            <a:solidFill>
              <a:srgbClr val="000000"/>
            </a:solidFill>
            <a:miter lim="800000"/>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400" b="1"/>
              <a:t>任务</a:t>
            </a:r>
            <a:endParaRPr lang="zh-CN" altLang="en-US" sz="1400" b="1"/>
          </a:p>
        </p:txBody>
      </p:sp>
      <p:sp>
        <p:nvSpPr>
          <p:cNvPr id="37" name="Puzzle4"/>
          <p:cNvSpPr>
            <a:spLocks noEditPoints="1" noChangeArrowheads="1"/>
          </p:cNvSpPr>
          <p:nvPr/>
        </p:nvSpPr>
        <p:spPr bwMode="auto">
          <a:xfrm>
            <a:off x="7312869" y="2447503"/>
            <a:ext cx="804863" cy="1512888"/>
          </a:xfrm>
          <a:custGeom>
            <a:avLst/>
            <a:gdLst>
              <a:gd name="T0" fmla="*/ 474869 w 21600"/>
              <a:gd name="T1" fmla="*/ 3286889 h 21600"/>
              <a:gd name="T2" fmla="*/ 26382 w 21600"/>
              <a:gd name="T3" fmla="*/ 4802719 h 21600"/>
              <a:gd name="T4" fmla="*/ 656746 w 21600"/>
              <a:gd name="T5" fmla="*/ 6122364 h 21600"/>
              <a:gd name="T6" fmla="*/ 1194066 w 21600"/>
              <a:gd name="T7" fmla="*/ 4748787 h 21600"/>
              <a:gd name="T8" fmla="*/ 796963 w 21600"/>
              <a:gd name="T9" fmla="*/ 3085731 h 21600"/>
              <a:gd name="T10" fmla="*/ 1201034 w 21600"/>
              <a:gd name="T11" fmla="*/ 1334353 h 21600"/>
              <a:gd name="T12" fmla="*/ 633159 w 21600"/>
              <a:gd name="T13" fmla="*/ 4903 h 21600"/>
              <a:gd name="T14" fmla="*/ 26382 w 21600"/>
              <a:gd name="T15" fmla="*/ 1334353 h 21600"/>
              <a:gd name="T16" fmla="*/ 0 60000 65536"/>
              <a:gd name="T17" fmla="*/ 0 60000 65536"/>
              <a:gd name="T18" fmla="*/ 0 60000 65536"/>
              <a:gd name="T19" fmla="*/ 0 60000 65536"/>
              <a:gd name="T20" fmla="*/ 0 60000 65536"/>
              <a:gd name="T21" fmla="*/ 0 60000 65536"/>
              <a:gd name="T22" fmla="*/ 0 60000 65536"/>
              <a:gd name="T23" fmla="*/ 0 60000 65536"/>
              <a:gd name="T24" fmla="*/ 2068 w 21600"/>
              <a:gd name="T25" fmla="*/ 5660 h 21600"/>
              <a:gd name="T26" fmla="*/ 20214 w 21600"/>
              <a:gd name="T27" fmla="*/ 1597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FDEADA"/>
          </a:solidFill>
          <a:ln w="12700">
            <a:solidFill>
              <a:srgbClr val="000000"/>
            </a:solidFill>
            <a:miter lim="800000"/>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400" b="1"/>
              <a:t>任务</a:t>
            </a:r>
            <a:endParaRPr lang="zh-CN" altLang="en-US" sz="1400" b="1"/>
          </a:p>
        </p:txBody>
      </p:sp>
      <p:pic>
        <p:nvPicPr>
          <p:cNvPr id="38" name="Picture 7" descr="http://www.sc126.com/uploads/allimg/c100211/12avc61k020-1t5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2782" y="2023641"/>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云形标注 38"/>
          <p:cNvSpPr>
            <a:spLocks noChangeArrowheads="1"/>
          </p:cNvSpPr>
          <p:nvPr/>
        </p:nvSpPr>
        <p:spPr bwMode="auto">
          <a:xfrm>
            <a:off x="1834407" y="1880766"/>
            <a:ext cx="1928812" cy="857250"/>
          </a:xfrm>
          <a:prstGeom prst="cloudCallout">
            <a:avLst>
              <a:gd name="adj1" fmla="val -66815"/>
              <a:gd name="adj2" fmla="val 67236"/>
            </a:avLst>
          </a:prstGeom>
          <a:noFill/>
          <a:ln w="12700">
            <a:solidFill>
              <a:srgbClr val="385D8A"/>
            </a:solidFill>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200" b="1">
                <a:latin typeface="Calibri" panose="020F0502020204030204" charset="0"/>
              </a:rPr>
              <a:t>要做的事情太多了，一下想不清楚，怎么办？</a:t>
            </a:r>
            <a:endParaRPr lang="zh-CN" altLang="en-US" sz="1200" b="1">
              <a:latin typeface="Calibri" panose="020F0502020204030204" charset="0"/>
            </a:endParaRPr>
          </a:p>
        </p:txBody>
      </p:sp>
      <p:sp>
        <p:nvSpPr>
          <p:cNvPr id="41" name="右箭头标注 40"/>
          <p:cNvSpPr>
            <a:spLocks noChangeArrowheads="1"/>
          </p:cNvSpPr>
          <p:nvPr/>
        </p:nvSpPr>
        <p:spPr bwMode="auto">
          <a:xfrm>
            <a:off x="3191719" y="2666578"/>
            <a:ext cx="2500313" cy="1143000"/>
          </a:xfrm>
          <a:prstGeom prst="rightArrowCallout">
            <a:avLst>
              <a:gd name="adj1" fmla="val 30083"/>
              <a:gd name="adj2" fmla="val 25000"/>
              <a:gd name="adj3" fmla="val 22462"/>
              <a:gd name="adj4" fmla="val 81486"/>
            </a:avLst>
          </a:prstGeom>
          <a:noFill/>
          <a:ln w="25400">
            <a:solidFill>
              <a:srgbClr val="BFBFBF"/>
            </a:solidFill>
            <a:miter lim="800000"/>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a:latin typeface="微软雅黑" panose="020B0503020204020204" pitchFamily="34" charset="-122"/>
                <a:ea typeface="微软雅黑" panose="020B0503020204020204" pitchFamily="34" charset="-122"/>
              </a:rPr>
              <a:t>“大事化小”分解到可预测、可管理的单个小任务。</a:t>
            </a:r>
            <a:endParaRPr lang="zh-CN" altLang="en-US">
              <a:latin typeface="微软雅黑" panose="020B0503020204020204" pitchFamily="34" charset="-122"/>
              <a:ea typeface="微软雅黑" panose="020B0503020204020204" pitchFamily="34" charset="-122"/>
            </a:endParaRPr>
          </a:p>
        </p:txBody>
      </p:sp>
      <p:cxnSp>
        <p:nvCxnSpPr>
          <p:cNvPr id="43" name="直接连接符 42"/>
          <p:cNvCxnSpPr>
            <a:cxnSpLocks noChangeShapeType="1"/>
          </p:cNvCxnSpPr>
          <p:nvPr/>
        </p:nvCxnSpPr>
        <p:spPr bwMode="auto">
          <a:xfrm>
            <a:off x="477094" y="4166766"/>
            <a:ext cx="8001000" cy="1587"/>
          </a:xfrm>
          <a:prstGeom prst="line">
            <a:avLst/>
          </a:prstGeom>
          <a:noFill/>
          <a:ln w="19050">
            <a:solidFill>
              <a:srgbClr val="4A7EBB"/>
            </a:solidFill>
            <a:prstDash val="lgDash"/>
            <a:round/>
          </a:ln>
          <a:extLst>
            <a:ext uri="{909E8E84-426E-40DD-AFC4-6F175D3DCCD1}">
              <a14:hiddenFill xmlns:a14="http://schemas.microsoft.com/office/drawing/2010/main">
                <a:noFill/>
              </a14:hiddenFill>
            </a:ext>
          </a:extLst>
        </p:spPr>
      </p:cxnSp>
      <p:sp>
        <p:nvSpPr>
          <p:cNvPr id="44" name="TextBox 26"/>
          <p:cNvSpPr txBox="1">
            <a:spLocks noChangeArrowheads="1"/>
          </p:cNvSpPr>
          <p:nvPr/>
        </p:nvSpPr>
        <p:spPr bwMode="auto">
          <a:xfrm>
            <a:off x="191344" y="4452516"/>
            <a:ext cx="3853940"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ts val="2500"/>
              </a:lnSpc>
            </a:pPr>
            <a:r>
              <a:rPr lang="zh-CN" altLang="en-US" dirty="0">
                <a:solidFill>
                  <a:srgbClr val="C00000"/>
                </a:solidFill>
                <a:latin typeface="微软雅黑" panose="020B0503020204020204" pitchFamily="34" charset="-122"/>
                <a:ea typeface="微软雅黑" panose="020B0503020204020204" pitchFamily="34" charset="-122"/>
              </a:rPr>
              <a:t>分解的原则：   </a:t>
            </a:r>
            <a:r>
              <a:rPr lang="zh-CN" altLang="en-US" dirty="0">
                <a:latin typeface="微软雅黑" panose="020B0503020204020204" pitchFamily="34" charset="-122"/>
                <a:ea typeface="微软雅黑" panose="020B0503020204020204" pitchFamily="34" charset="-122"/>
              </a:rPr>
              <a:t>完全穷尽，彼此独立</a:t>
            </a:r>
            <a:br>
              <a:rPr lang="en-US" altLang="zh-CN" dirty="0">
                <a:latin typeface="微软雅黑" panose="020B0503020204020204" pitchFamily="34" charset="-122"/>
                <a:ea typeface="微软雅黑" panose="020B0503020204020204" pitchFamily="34" charset="-122"/>
              </a:rPr>
            </a:br>
            <a:endParaRPr lang="en-US" altLang="zh-CN" dirty="0">
              <a:latin typeface="微软雅黑" panose="020B0503020204020204" pitchFamily="34" charset="-122"/>
              <a:ea typeface="微软雅黑" panose="020B0503020204020204" pitchFamily="34" charset="-122"/>
            </a:endParaRPr>
          </a:p>
          <a:p>
            <a:pPr eaLnBrk="1" hangingPunct="1">
              <a:lnSpc>
                <a:spcPts val="2500"/>
              </a:lnSpc>
            </a:pPr>
            <a:r>
              <a:rPr lang="zh-CN" altLang="en-US" dirty="0">
                <a:solidFill>
                  <a:srgbClr val="C00000"/>
                </a:solidFill>
                <a:latin typeface="微软雅黑" panose="020B0503020204020204" pitchFamily="34" charset="-122"/>
                <a:ea typeface="微软雅黑" panose="020B0503020204020204" pitchFamily="34" charset="-122"/>
              </a:rPr>
              <a:t>最小颗粒的特征：</a:t>
            </a:r>
            <a:endParaRPr lang="en-US" altLang="zh-CN" dirty="0">
              <a:solidFill>
                <a:srgbClr val="C00000"/>
              </a:solidFill>
              <a:latin typeface="微软雅黑" panose="020B0503020204020204" pitchFamily="34" charset="-122"/>
              <a:ea typeface="微软雅黑" panose="020B0503020204020204" pitchFamily="34" charset="-122"/>
            </a:endParaRPr>
          </a:p>
          <a:p>
            <a:pPr eaLnBrk="1" hangingPunct="1">
              <a:lnSpc>
                <a:spcPts val="25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一个清晰的任务完成</a:t>
            </a:r>
            <a:endParaRPr lang="en-US" altLang="zh-CN" dirty="0">
              <a:latin typeface="微软雅黑" panose="020B0503020204020204" pitchFamily="34" charset="-122"/>
              <a:ea typeface="微软雅黑" panose="020B0503020204020204" pitchFamily="34" charset="-122"/>
            </a:endParaRPr>
          </a:p>
          <a:p>
            <a:pPr eaLnBrk="1" hangingPunct="1">
              <a:lnSpc>
                <a:spcPts val="25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一个清晰的责任人</a:t>
            </a:r>
            <a:endParaRPr lang="en-US" altLang="zh-CN" dirty="0">
              <a:latin typeface="微软雅黑" panose="020B0503020204020204" pitchFamily="34" charset="-122"/>
              <a:ea typeface="微软雅黑" panose="020B0503020204020204" pitchFamily="34" charset="-122"/>
            </a:endParaRPr>
          </a:p>
          <a:p>
            <a:pPr eaLnBrk="1" hangingPunct="1">
              <a:lnSpc>
                <a:spcPts val="25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能够估算工期和工作量</a:t>
            </a:r>
            <a:endParaRPr lang="zh-CN" altLang="en-US" dirty="0">
              <a:latin typeface="微软雅黑" panose="020B0503020204020204" pitchFamily="34" charset="-122"/>
              <a:ea typeface="微软雅黑" panose="020B0503020204020204" pitchFamily="34" charset="-122"/>
            </a:endParaRPr>
          </a:p>
        </p:txBody>
      </p:sp>
      <p:sp>
        <p:nvSpPr>
          <p:cNvPr id="46" name="TextBox 27"/>
          <p:cNvSpPr txBox="1">
            <a:spLocks noChangeArrowheads="1"/>
          </p:cNvSpPr>
          <p:nvPr/>
        </p:nvSpPr>
        <p:spPr bwMode="auto">
          <a:xfrm>
            <a:off x="4409332" y="4452516"/>
            <a:ext cx="385445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ts val="2500"/>
              </a:lnSpc>
            </a:pPr>
            <a:r>
              <a:rPr lang="zh-CN" altLang="en-US">
                <a:solidFill>
                  <a:srgbClr val="C00000"/>
                </a:solidFill>
                <a:latin typeface="微软雅黑" panose="020B0503020204020204" pitchFamily="34" charset="-122"/>
                <a:ea typeface="微软雅黑" panose="020B0503020204020204" pitchFamily="34" charset="-122"/>
              </a:rPr>
              <a:t>分解的方法：   </a:t>
            </a:r>
            <a:r>
              <a:rPr lang="zh-CN" altLang="en-US">
                <a:latin typeface="微软雅黑" panose="020B0503020204020204" pitchFamily="34" charset="-122"/>
                <a:ea typeface="微软雅黑" panose="020B0503020204020204" pitchFamily="34" charset="-122"/>
              </a:rPr>
              <a:t>自上而下，头脑风暴</a:t>
            </a:r>
            <a:endParaRPr lang="en-US" altLang="zh-CN">
              <a:latin typeface="微软雅黑" panose="020B0503020204020204" pitchFamily="34" charset="-122"/>
              <a:ea typeface="微软雅黑" panose="020B0503020204020204" pitchFamily="34" charset="-122"/>
            </a:endParaRPr>
          </a:p>
          <a:p>
            <a:pPr eaLnBrk="1" hangingPunct="1">
              <a:lnSpc>
                <a:spcPts val="2500"/>
              </a:lnSpc>
            </a:pPr>
            <a:r>
              <a:rPr lang="zh-CN" altLang="en-US">
                <a:solidFill>
                  <a:srgbClr val="C00000"/>
                </a:solidFill>
                <a:latin typeface="微软雅黑" panose="020B0503020204020204" pitchFamily="34" charset="-122"/>
                <a:ea typeface="微软雅黑" panose="020B0503020204020204" pitchFamily="34" charset="-122"/>
              </a:rPr>
              <a:t>表达的形式：   </a:t>
            </a:r>
            <a:r>
              <a:rPr lang="zh-CN" altLang="en-US">
                <a:latin typeface="微软雅黑" panose="020B0503020204020204" pitchFamily="34" charset="-122"/>
                <a:ea typeface="微软雅黑" panose="020B0503020204020204" pitchFamily="34" charset="-122"/>
              </a:rPr>
              <a:t>图形式   目录式</a:t>
            </a:r>
            <a:endParaRPr lang="en-US" altLang="zh-CN">
              <a:latin typeface="微软雅黑" panose="020B0503020204020204" pitchFamily="34" charset="-122"/>
              <a:ea typeface="微软雅黑" panose="020B0503020204020204" pitchFamily="34" charset="-122"/>
            </a:endParaRPr>
          </a:p>
          <a:p>
            <a:pPr eaLnBrk="1" hangingPunct="1">
              <a:lnSpc>
                <a:spcPts val="2500"/>
              </a:lnSpc>
            </a:pPr>
            <a:r>
              <a:rPr lang="en-US" altLang="zh-CN">
                <a:latin typeface="微软雅黑" panose="020B0503020204020204" pitchFamily="34" charset="-122"/>
                <a:ea typeface="微软雅黑" panose="020B0503020204020204" pitchFamily="34" charset="-122"/>
              </a:rPr>
              <a:t>	</a:t>
            </a:r>
            <a:endParaRPr lang="zh-CN" altLang="en-US">
              <a:latin typeface="微软雅黑" panose="020B0503020204020204" pitchFamily="34" charset="-122"/>
              <a:ea typeface="微软雅黑" panose="020B0503020204020204" pitchFamily="34" charset="-122"/>
            </a:endParaRPr>
          </a:p>
        </p:txBody>
      </p:sp>
      <p:pic>
        <p:nvPicPr>
          <p:cNvPr id="48"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1824" y="5325452"/>
            <a:ext cx="14620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5057" y="5325452"/>
            <a:ext cx="11430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ectangle 3"/>
          <p:cNvSpPr txBox="1">
            <a:spLocks noChangeArrowheads="1"/>
          </p:cNvSpPr>
          <p:nvPr/>
        </p:nvSpPr>
        <p:spPr bwMode="auto">
          <a:xfrm>
            <a:off x="9167664" y="1737891"/>
            <a:ext cx="3024336" cy="370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pPr>
            <a:r>
              <a:rPr lang="en-US" altLang="zh-CN" sz="1400" b="1" dirty="0">
                <a:latin typeface="微软雅黑" panose="020B0503020204020204" pitchFamily="34" charset="-122"/>
                <a:ea typeface="微软雅黑" panose="020B0503020204020204" pitchFamily="34" charset="-122"/>
              </a:rPr>
              <a:t>WBS</a:t>
            </a:r>
            <a:r>
              <a:rPr lang="zh-CN" altLang="en-US" sz="1400" dirty="0">
                <a:latin typeface="微软雅黑" panose="020B0503020204020204" pitchFamily="34" charset="-122"/>
                <a:ea typeface="微软雅黑" panose="020B0503020204020204" pitchFamily="34" charset="-122"/>
              </a:rPr>
              <a:t>：以可交付成果为导向对项目要素进行的分组，它归纳和定义了项目的整个工作范围每下降一层代表对项目工作的更详细定义，</a:t>
            </a:r>
            <a:r>
              <a:rPr lang="en-US" altLang="zh-CN" sz="1400" dirty="0">
                <a:latin typeface="微软雅黑" panose="020B0503020204020204" pitchFamily="34" charset="-122"/>
                <a:ea typeface="微软雅黑" panose="020B0503020204020204" pitchFamily="34" charset="-122"/>
              </a:rPr>
              <a:t>WBS</a:t>
            </a:r>
            <a:r>
              <a:rPr lang="zh-CN" altLang="en-US" sz="1400" dirty="0">
                <a:latin typeface="微软雅黑" panose="020B0503020204020204" pitchFamily="34" charset="-122"/>
                <a:ea typeface="微软雅黑" panose="020B0503020204020204" pitchFamily="34" charset="-122"/>
              </a:rPr>
              <a:t>总是处于计划过程的中心，也是制定进度计划、资源需求、成本预算、风险管理计划和采购计划等的重要基础。</a:t>
            </a:r>
            <a:r>
              <a:rPr lang="en-US" altLang="zh-CN" sz="1400" dirty="0">
                <a:latin typeface="微软雅黑" panose="020B0503020204020204" pitchFamily="34" charset="-122"/>
                <a:ea typeface="微软雅黑" panose="020B0503020204020204" pitchFamily="34" charset="-122"/>
              </a:rPr>
              <a:t>WBS</a:t>
            </a:r>
            <a:r>
              <a:rPr lang="zh-CN" altLang="en-US" sz="1400" dirty="0">
                <a:latin typeface="微软雅黑" panose="020B0503020204020204" pitchFamily="34" charset="-122"/>
                <a:ea typeface="微软雅黑" panose="020B0503020204020204" pitchFamily="34" charset="-122"/>
              </a:rPr>
              <a:t>同时也是控制项目变更的重要基础。项目范围是由</a:t>
            </a:r>
            <a:r>
              <a:rPr lang="en-US" altLang="zh-CN" sz="1400" dirty="0">
                <a:latin typeface="微软雅黑" panose="020B0503020204020204" pitchFamily="34" charset="-122"/>
                <a:ea typeface="微软雅黑" panose="020B0503020204020204" pitchFamily="34" charset="-122"/>
              </a:rPr>
              <a:t>WBS</a:t>
            </a:r>
            <a:r>
              <a:rPr lang="zh-CN" altLang="en-US" sz="1400" dirty="0">
                <a:latin typeface="微软雅黑" panose="020B0503020204020204" pitchFamily="34" charset="-122"/>
                <a:ea typeface="微软雅黑" panose="020B0503020204020204" pitchFamily="34" charset="-122"/>
              </a:rPr>
              <a:t>定义的，所以</a:t>
            </a:r>
            <a:r>
              <a:rPr lang="en-US" altLang="zh-CN" sz="1400" dirty="0">
                <a:latin typeface="微软雅黑" panose="020B0503020204020204" pitchFamily="34" charset="-122"/>
                <a:ea typeface="微软雅黑" panose="020B0503020204020204" pitchFamily="34" charset="-122"/>
              </a:rPr>
              <a:t>WBS</a:t>
            </a:r>
            <a:r>
              <a:rPr lang="zh-CN" altLang="en-US" sz="1400" dirty="0">
                <a:latin typeface="微软雅黑" panose="020B0503020204020204" pitchFamily="34" charset="-122"/>
                <a:ea typeface="微软雅黑" panose="020B0503020204020204" pitchFamily="34" charset="-122"/>
              </a:rPr>
              <a:t>也是一个项目的综合工具。</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项目阶段：计划</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排期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计划排期</a:t>
            </a:r>
            <a:endParaRPr lang="zh-CN" altLang="zh-CN" sz="2400" dirty="0">
              <a:latin typeface="微软雅黑" panose="020B0503020204020204" pitchFamily="34" charset="-122"/>
              <a:ea typeface="微软雅黑" panose="020B0503020204020204" pitchFamily="34" charset="-122"/>
            </a:endParaRPr>
          </a:p>
        </p:txBody>
      </p:sp>
      <p:pic>
        <p:nvPicPr>
          <p:cNvPr id="12290" name="Picture 2"/>
          <p:cNvPicPr>
            <a:picLocks noChangeAspect="1" noChangeArrowheads="1"/>
          </p:cNvPicPr>
          <p:nvPr/>
        </p:nvPicPr>
        <p:blipFill>
          <a:blip r:embed="rId1"/>
          <a:srcRect/>
          <a:stretch>
            <a:fillRect/>
          </a:stretch>
        </p:blipFill>
        <p:spPr bwMode="auto">
          <a:xfrm>
            <a:off x="-168696" y="1082335"/>
            <a:ext cx="7723460" cy="5594689"/>
          </a:xfrm>
          <a:prstGeom prst="rect">
            <a:avLst/>
          </a:prstGeom>
          <a:noFill/>
          <a:ln w="9525">
            <a:noFill/>
            <a:miter lim="800000"/>
            <a:headEnd/>
            <a:tailEnd/>
          </a:ln>
        </p:spPr>
      </p:pic>
      <p:pic>
        <p:nvPicPr>
          <p:cNvPr id="12291" name="Picture 3"/>
          <p:cNvPicPr>
            <a:picLocks noChangeAspect="1" noChangeArrowheads="1"/>
          </p:cNvPicPr>
          <p:nvPr/>
        </p:nvPicPr>
        <p:blipFill>
          <a:blip r:embed="rId2"/>
          <a:srcRect/>
          <a:stretch>
            <a:fillRect/>
          </a:stretch>
        </p:blipFill>
        <p:spPr bwMode="auto">
          <a:xfrm>
            <a:off x="7680176" y="4149080"/>
            <a:ext cx="4335705" cy="2399517"/>
          </a:xfrm>
          <a:prstGeom prst="rect">
            <a:avLst/>
          </a:prstGeom>
          <a:noFill/>
          <a:ln w="9525">
            <a:noFill/>
            <a:miter lim="800000"/>
            <a:headEnd/>
            <a:tailEnd/>
          </a:ln>
        </p:spPr>
      </p:pic>
      <p:sp>
        <p:nvSpPr>
          <p:cNvPr id="26" name="Rectangle 3"/>
          <p:cNvSpPr txBox="1">
            <a:spLocks noChangeArrowheads="1"/>
          </p:cNvSpPr>
          <p:nvPr/>
        </p:nvSpPr>
        <p:spPr bwMode="auto">
          <a:xfrm>
            <a:off x="7752184" y="1196752"/>
            <a:ext cx="4335705"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pPr>
            <a:r>
              <a:rPr lang="zh-CN" altLang="en-US" sz="1400" b="1" dirty="0">
                <a:latin typeface="微软雅黑" panose="020B0503020204020204" pitchFamily="34" charset="-122"/>
                <a:ea typeface="微软雅黑" panose="020B0503020204020204" pitchFamily="34" charset="-122"/>
              </a:rPr>
              <a:t>工作计划：</a:t>
            </a:r>
            <a:r>
              <a:rPr lang="zh-CN" altLang="en-US" sz="1400" dirty="0">
                <a:latin typeface="微软雅黑" panose="020B0503020204020204" pitchFamily="34" charset="-122"/>
                <a:ea typeface="微软雅黑" panose="020B0503020204020204" pitchFamily="34" charset="-122"/>
              </a:rPr>
              <a:t>通过</a:t>
            </a:r>
            <a:r>
              <a:rPr lang="en-US" altLang="zh-CN" sz="1400" dirty="0">
                <a:latin typeface="微软雅黑" panose="020B0503020204020204" pitchFamily="34" charset="-122"/>
                <a:ea typeface="微软雅黑" panose="020B0503020204020204" pitchFamily="34" charset="-122"/>
              </a:rPr>
              <a:t>Excel</a:t>
            </a:r>
            <a:r>
              <a:rPr lang="zh-CN" altLang="en-US" sz="1400" dirty="0">
                <a:latin typeface="微软雅黑" panose="020B0503020204020204" pitchFamily="34" charset="-122"/>
                <a:ea typeface="微软雅黑" panose="020B0503020204020204" pitchFamily="34" charset="-122"/>
              </a:rPr>
              <a:t>表格的方式，把这个项目进行计划和分解，每个模块大致的开始结束时间，里程碑等信息都可以完整表述，方便对整个项目有完备的控制。也可以通过红色绿色条来跟进整个项目的计划和进展情况，方便直接一目了然知道某个系统目前进度情况。</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项目阶段：计划</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排期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排期甘特图</a:t>
            </a:r>
            <a:endParaRPr lang="zh-CN" altLang="zh-CN" sz="2400" dirty="0">
              <a:latin typeface="微软雅黑" panose="020B0503020204020204" pitchFamily="34" charset="-122"/>
              <a:ea typeface="微软雅黑" panose="020B0503020204020204" pitchFamily="34" charset="-122"/>
            </a:endParaRPr>
          </a:p>
        </p:txBody>
      </p:sp>
      <p:pic>
        <p:nvPicPr>
          <p:cNvPr id="75778" name="Picture 2"/>
          <p:cNvPicPr>
            <a:picLocks noChangeAspect="1" noChangeArrowheads="1"/>
          </p:cNvPicPr>
          <p:nvPr/>
        </p:nvPicPr>
        <p:blipFill>
          <a:blip r:embed="rId1"/>
          <a:srcRect/>
          <a:stretch>
            <a:fillRect/>
          </a:stretch>
        </p:blipFill>
        <p:spPr bwMode="auto">
          <a:xfrm>
            <a:off x="119336" y="1340768"/>
            <a:ext cx="8815387" cy="3848100"/>
          </a:xfrm>
          <a:prstGeom prst="rect">
            <a:avLst/>
          </a:prstGeom>
          <a:noFill/>
          <a:ln w="9525">
            <a:noFill/>
            <a:miter lim="800000"/>
            <a:headEnd/>
            <a:tailEnd/>
          </a:ln>
        </p:spPr>
      </p:pic>
      <p:sp>
        <p:nvSpPr>
          <p:cNvPr id="6" name="Rectangle 3"/>
          <p:cNvSpPr txBox="1">
            <a:spLocks noChangeArrowheads="1"/>
          </p:cNvSpPr>
          <p:nvPr/>
        </p:nvSpPr>
        <p:spPr bwMode="auto">
          <a:xfrm>
            <a:off x="9167664" y="1340768"/>
            <a:ext cx="3024336" cy="370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pPr>
            <a:r>
              <a:rPr lang="zh-CN" altLang="en-US" sz="1400" b="1" dirty="0">
                <a:latin typeface="微软雅黑" panose="020B0503020204020204" pitchFamily="34" charset="-122"/>
                <a:ea typeface="微软雅黑" panose="020B0503020204020204" pitchFamily="34" charset="-122"/>
              </a:rPr>
              <a:t>甘特图</a:t>
            </a:r>
            <a:r>
              <a:rPr lang="zh-CN" altLang="en-US" sz="1400" dirty="0">
                <a:latin typeface="微软雅黑" panose="020B0503020204020204" pitchFamily="34" charset="-122"/>
                <a:ea typeface="微软雅黑" panose="020B0503020204020204" pitchFamily="34" charset="-122"/>
              </a:rPr>
              <a:t>：以图示的方式通过活动列表和时间刻度形象地表示出任何特定项目的活动顺序与持续时间。基本是一条线条图，横轴表示时间，纵轴表示活动</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项目</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，线条表示在整个期间上计划和实际的活动完成情况。它直观地表明任务计划在什么时候进行，及实际进展与计划要求的对比。管理者由此可便利地弄清一项任务</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项目</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还剩下哪些工作要做，并可评估工作进度。</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项目阶段：实现阶段（设计</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测试</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发布）</a:t>
            </a:r>
            <a:endParaRPr lang="zh-CN" altLang="zh-CN" sz="2400" dirty="0">
              <a:latin typeface="微软雅黑" panose="020B0503020204020204" pitchFamily="34" charset="-122"/>
              <a:ea typeface="微软雅黑" panose="020B0503020204020204" pitchFamily="34" charset="-122"/>
            </a:endParaRPr>
          </a:p>
        </p:txBody>
      </p:sp>
      <p:sp>
        <p:nvSpPr>
          <p:cNvPr id="6" name="椭圆 5"/>
          <p:cNvSpPr>
            <a:spLocks noChangeArrowheads="1"/>
          </p:cNvSpPr>
          <p:nvPr/>
        </p:nvSpPr>
        <p:spPr bwMode="auto">
          <a:xfrm>
            <a:off x="1624659" y="1412776"/>
            <a:ext cx="1500187" cy="714375"/>
          </a:xfrm>
          <a:prstGeom prst="ellipse">
            <a:avLst/>
          </a:prstGeom>
          <a:gradFill rotWithShape="1">
            <a:gsLst>
              <a:gs pos="0">
                <a:srgbClr val="769535"/>
              </a:gs>
              <a:gs pos="80000">
                <a:srgbClr val="9BC348"/>
              </a:gs>
              <a:gs pos="100000">
                <a:srgbClr val="9CC746"/>
              </a:gs>
            </a:gsLst>
            <a:lin ang="5400000"/>
          </a:gradFill>
          <a:ln w="9525">
            <a:solidFill>
              <a:srgbClr val="98B954"/>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项目</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启动</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 name="椭圆 6"/>
          <p:cNvSpPr>
            <a:spLocks noChangeArrowheads="1"/>
          </p:cNvSpPr>
          <p:nvPr/>
        </p:nvSpPr>
        <p:spPr bwMode="auto">
          <a:xfrm>
            <a:off x="3696346" y="1412776"/>
            <a:ext cx="1500188" cy="714375"/>
          </a:xfrm>
          <a:prstGeom prst="ellipse">
            <a:avLst/>
          </a:prstGeom>
          <a:solidFill>
            <a:srgbClr val="C00000"/>
          </a:solidFill>
          <a:ln w="9525">
            <a:solidFill>
              <a:srgbClr val="F6924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计划</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 name="椭圆 7"/>
          <p:cNvSpPr>
            <a:spLocks noChangeArrowheads="1"/>
          </p:cNvSpPr>
          <p:nvPr/>
        </p:nvSpPr>
        <p:spPr bwMode="auto">
          <a:xfrm>
            <a:off x="5845821" y="1412776"/>
            <a:ext cx="1500188" cy="714375"/>
          </a:xfrm>
          <a:prstGeom prst="ellipse">
            <a:avLst/>
          </a:prstGeom>
          <a:gradFill rotWithShape="1">
            <a:gsLst>
              <a:gs pos="0">
                <a:srgbClr val="5D417E"/>
              </a:gs>
              <a:gs pos="80000">
                <a:srgbClr val="7B58A6"/>
              </a:gs>
              <a:gs pos="100000">
                <a:srgbClr val="7B57A8"/>
              </a:gs>
            </a:gsLst>
            <a:lin ang="5400000"/>
          </a:gradFill>
          <a:ln w="9525">
            <a:solidFill>
              <a:srgbClr val="7D60A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排期</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椭圆 8"/>
          <p:cNvSpPr>
            <a:spLocks noChangeArrowheads="1"/>
          </p:cNvSpPr>
          <p:nvPr/>
        </p:nvSpPr>
        <p:spPr bwMode="auto">
          <a:xfrm>
            <a:off x="8022284" y="1412776"/>
            <a:ext cx="1500187" cy="714375"/>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设计</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11" name="直接箭头连接符 10"/>
          <p:cNvCxnSpPr>
            <a:cxnSpLocks noChangeShapeType="1"/>
            <a:stCxn id="6" idx="6"/>
            <a:endCxn id="7" idx="2"/>
          </p:cNvCxnSpPr>
          <p:nvPr/>
        </p:nvCxnSpPr>
        <p:spPr bwMode="auto">
          <a:xfrm>
            <a:off x="3124846" y="1769963"/>
            <a:ext cx="571500"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2" name="直接箭头连接符 11"/>
          <p:cNvCxnSpPr>
            <a:cxnSpLocks noChangeShapeType="1"/>
            <a:stCxn id="7" idx="6"/>
            <a:endCxn id="8" idx="2"/>
          </p:cNvCxnSpPr>
          <p:nvPr/>
        </p:nvCxnSpPr>
        <p:spPr bwMode="auto">
          <a:xfrm>
            <a:off x="5196534" y="1769963"/>
            <a:ext cx="649287"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3" name="直接箭头连接符 12"/>
          <p:cNvCxnSpPr>
            <a:cxnSpLocks noChangeShapeType="1"/>
            <a:stCxn id="8" idx="6"/>
            <a:endCxn id="9" idx="2"/>
          </p:cNvCxnSpPr>
          <p:nvPr/>
        </p:nvCxnSpPr>
        <p:spPr bwMode="auto">
          <a:xfrm>
            <a:off x="7346009" y="1769963"/>
            <a:ext cx="676275"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18" name="椭圆 17"/>
          <p:cNvSpPr>
            <a:spLocks noChangeArrowheads="1"/>
          </p:cNvSpPr>
          <p:nvPr/>
        </p:nvSpPr>
        <p:spPr bwMode="auto">
          <a:xfrm>
            <a:off x="8022284" y="2555776"/>
            <a:ext cx="1500187" cy="714375"/>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研发</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9" name="椭圆 18"/>
          <p:cNvSpPr>
            <a:spLocks noChangeArrowheads="1"/>
          </p:cNvSpPr>
          <p:nvPr/>
        </p:nvSpPr>
        <p:spPr bwMode="auto">
          <a:xfrm>
            <a:off x="8022284" y="3645024"/>
            <a:ext cx="1500187" cy="714375"/>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测试</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0" name="椭圆 19"/>
          <p:cNvSpPr>
            <a:spLocks noChangeArrowheads="1"/>
          </p:cNvSpPr>
          <p:nvPr/>
        </p:nvSpPr>
        <p:spPr bwMode="auto">
          <a:xfrm>
            <a:off x="8022284" y="4698900"/>
            <a:ext cx="1500187" cy="714375"/>
          </a:xfrm>
          <a:prstGeom prst="ellipse">
            <a:avLst/>
          </a:prstGeom>
        </p:spPr>
        <p:style>
          <a:lnRef idx="0">
            <a:schemeClr val="accent6"/>
          </a:lnRef>
          <a:fillRef idx="3">
            <a:schemeClr val="accent6"/>
          </a:fillRef>
          <a:effectRef idx="3">
            <a:schemeClr val="accent6"/>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发布</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1" name="椭圆 20"/>
          <p:cNvSpPr>
            <a:spLocks noChangeArrowheads="1"/>
          </p:cNvSpPr>
          <p:nvPr/>
        </p:nvSpPr>
        <p:spPr bwMode="auto">
          <a:xfrm>
            <a:off x="10356453" y="4698900"/>
            <a:ext cx="1500187" cy="714375"/>
          </a:xfrm>
          <a:prstGeom prst="ellipse">
            <a:avLst/>
          </a:prstGeom>
        </p:spPr>
        <p:style>
          <a:lnRef idx="1">
            <a:schemeClr val="dk1"/>
          </a:lnRef>
          <a:fillRef idx="2">
            <a:schemeClr val="dk1"/>
          </a:fillRef>
          <a:effectRef idx="1">
            <a:schemeClr val="dk1"/>
          </a:effectRef>
          <a:fontRef idx="minor">
            <a:schemeClr val="dk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2000" b="1" dirty="0">
                <a:solidFill>
                  <a:srgbClr val="FFFFFF"/>
                </a:solidFill>
                <a:latin typeface="微软雅黑" panose="020B0503020204020204" pitchFamily="34" charset="-122"/>
                <a:ea typeface="微软雅黑" panose="020B0503020204020204" pitchFamily="34" charset="-122"/>
              </a:rPr>
              <a:t>收尾</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a:r>
              <a:rPr lang="zh-CN" altLang="en-US" sz="2000" b="1" dirty="0">
                <a:solidFill>
                  <a:srgbClr val="FFFFFF"/>
                </a:solidFill>
                <a:latin typeface="微软雅黑" panose="020B0503020204020204" pitchFamily="34" charset="-122"/>
                <a:ea typeface="微软雅黑" panose="020B0503020204020204" pitchFamily="34" charset="-122"/>
              </a:rPr>
              <a:t>总结</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5" name="椭圆 24"/>
          <p:cNvSpPr>
            <a:spLocks noChangeArrowheads="1"/>
          </p:cNvSpPr>
          <p:nvPr/>
        </p:nvSpPr>
        <p:spPr bwMode="auto">
          <a:xfrm>
            <a:off x="10152410" y="3103569"/>
            <a:ext cx="1500187" cy="714375"/>
          </a:xfrm>
          <a:prstGeom prst="ellipse">
            <a:avLst/>
          </a:prstGeom>
          <a:gradFill rotWithShape="1">
            <a:gsLst>
              <a:gs pos="0">
                <a:srgbClr val="2787A0"/>
              </a:gs>
              <a:gs pos="80000">
                <a:srgbClr val="36B1D2"/>
              </a:gs>
              <a:gs pos="100000">
                <a:srgbClr val="34B3D6"/>
              </a:gs>
            </a:gsLst>
            <a:lin ang="5400000"/>
          </a:gradFill>
          <a:ln w="9525">
            <a:solidFill>
              <a:srgbClr val="46AAC5"/>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过程</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监控</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26" name="直接箭头连接符 25"/>
          <p:cNvCxnSpPr>
            <a:cxnSpLocks noChangeShapeType="1"/>
            <a:stCxn id="9" idx="6"/>
            <a:endCxn id="25" idx="2"/>
          </p:cNvCxnSpPr>
          <p:nvPr/>
        </p:nvCxnSpPr>
        <p:spPr bwMode="auto">
          <a:xfrm>
            <a:off x="9522471" y="1769964"/>
            <a:ext cx="629939" cy="1690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1" name="直接箭头连接符 30"/>
          <p:cNvCxnSpPr>
            <a:cxnSpLocks noChangeShapeType="1"/>
            <a:stCxn id="18" idx="6"/>
            <a:endCxn id="25" idx="2"/>
          </p:cNvCxnSpPr>
          <p:nvPr/>
        </p:nvCxnSpPr>
        <p:spPr bwMode="auto">
          <a:xfrm>
            <a:off x="9522471" y="2912964"/>
            <a:ext cx="629939" cy="547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4" name="直接箭头连接符 33"/>
          <p:cNvCxnSpPr>
            <a:cxnSpLocks noChangeShapeType="1"/>
          </p:cNvCxnSpPr>
          <p:nvPr/>
        </p:nvCxnSpPr>
        <p:spPr bwMode="auto">
          <a:xfrm flipV="1">
            <a:off x="9432330" y="3460757"/>
            <a:ext cx="720080" cy="462892"/>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6" name="直接箭头连接符 35"/>
          <p:cNvCxnSpPr>
            <a:cxnSpLocks noChangeShapeType="1"/>
            <a:stCxn id="20" idx="6"/>
            <a:endCxn id="25" idx="2"/>
          </p:cNvCxnSpPr>
          <p:nvPr/>
        </p:nvCxnSpPr>
        <p:spPr bwMode="auto">
          <a:xfrm flipV="1">
            <a:off x="9522471" y="3460757"/>
            <a:ext cx="629939" cy="1595331"/>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40" name="直接箭头连接符 39"/>
          <p:cNvCxnSpPr>
            <a:cxnSpLocks noChangeShapeType="1"/>
            <a:stCxn id="20" idx="6"/>
            <a:endCxn id="21" idx="2"/>
          </p:cNvCxnSpPr>
          <p:nvPr/>
        </p:nvCxnSpPr>
        <p:spPr bwMode="auto">
          <a:xfrm>
            <a:off x="9522471" y="5056088"/>
            <a:ext cx="833982" cy="0"/>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2" name="直接箭头连接符 41"/>
          <p:cNvCxnSpPr>
            <a:cxnSpLocks noChangeShapeType="1"/>
            <a:stCxn id="9" idx="4"/>
            <a:endCxn id="18" idx="0"/>
          </p:cNvCxnSpPr>
          <p:nvPr/>
        </p:nvCxnSpPr>
        <p:spPr bwMode="auto">
          <a:xfrm>
            <a:off x="8772378" y="2127151"/>
            <a:ext cx="0" cy="428625"/>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5" name="直接箭头连接符 44"/>
          <p:cNvCxnSpPr>
            <a:cxnSpLocks noChangeShapeType="1"/>
            <a:stCxn id="18" idx="4"/>
            <a:endCxn id="19" idx="0"/>
          </p:cNvCxnSpPr>
          <p:nvPr/>
        </p:nvCxnSpPr>
        <p:spPr bwMode="auto">
          <a:xfrm>
            <a:off x="8772378" y="3270151"/>
            <a:ext cx="0" cy="374873"/>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7" name="直接箭头连接符 46"/>
          <p:cNvCxnSpPr>
            <a:cxnSpLocks noChangeShapeType="1"/>
            <a:stCxn id="19" idx="4"/>
            <a:endCxn id="20" idx="0"/>
          </p:cNvCxnSpPr>
          <p:nvPr/>
        </p:nvCxnSpPr>
        <p:spPr bwMode="auto">
          <a:xfrm>
            <a:off x="8772378" y="4359399"/>
            <a:ext cx="0" cy="339501"/>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24" name="椭圆 23"/>
          <p:cNvSpPr>
            <a:spLocks noChangeArrowheads="1"/>
          </p:cNvSpPr>
          <p:nvPr/>
        </p:nvSpPr>
        <p:spPr bwMode="auto">
          <a:xfrm>
            <a:off x="7896200" y="1085336"/>
            <a:ext cx="1728193" cy="4719928"/>
          </a:xfrm>
          <a:prstGeom prst="ellipse">
            <a:avLst/>
          </a:prstGeom>
          <a:noFill/>
          <a:ln w="25400">
            <a:solidFill>
              <a:srgbClr val="FFC000"/>
            </a:solidFill>
            <a:prstDash val="dash"/>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dirty="0">
              <a:solidFill>
                <a:srgbClr val="FFFFFF"/>
              </a:solidFill>
              <a:latin typeface="Calibri" panose="020F0502020204030204" charset="0"/>
            </a:endParaRPr>
          </a:p>
        </p:txBody>
      </p:sp>
      <p:sp>
        <p:nvSpPr>
          <p:cNvPr id="38" name="Rectangle 3"/>
          <p:cNvSpPr txBox="1">
            <a:spLocks noChangeArrowheads="1"/>
          </p:cNvSpPr>
          <p:nvPr/>
        </p:nvSpPr>
        <p:spPr bwMode="auto">
          <a:xfrm>
            <a:off x="506853" y="2276375"/>
            <a:ext cx="2996859"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保证执行计划所需的资源</a:t>
            </a:r>
            <a:endParaRPr lang="zh-CN" altLang="en-US"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领导团队</a:t>
            </a:r>
            <a:endParaRPr lang="zh-CN" altLang="en-US"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和团队成员开会</a:t>
            </a:r>
            <a:endParaRPr lang="zh-CN" altLang="en-US"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识别并解决问题</a:t>
            </a:r>
            <a:endParaRPr lang="zh-CN" altLang="en-US"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化解冲突</a:t>
            </a:r>
            <a:endParaRPr lang="en-US" altLang="zh-CN"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b="1" dirty="0">
                <a:solidFill>
                  <a:srgbClr val="C00000"/>
                </a:solidFill>
                <a:latin typeface="微软雅黑" panose="020B0503020204020204" pitchFamily="34" charset="-122"/>
                <a:ea typeface="微软雅黑" panose="020B0503020204020204" pitchFamily="34" charset="-122"/>
              </a:rPr>
              <a:t>与项目干系人沟通</a:t>
            </a:r>
            <a:endParaRPr lang="zh-CN" altLang="en-US" b="1" dirty="0">
              <a:solidFill>
                <a:srgbClr val="C00000"/>
              </a:solidFill>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endParaRPr lang="zh-CN" altLang="en-US" dirty="0">
              <a:latin typeface="微软雅黑" panose="020B0503020204020204" pitchFamily="34" charset="-122"/>
              <a:ea typeface="微软雅黑" panose="020B0503020204020204" pitchFamily="34" charset="-122"/>
            </a:endParaRPr>
          </a:p>
        </p:txBody>
      </p:sp>
      <p:sp>
        <p:nvSpPr>
          <p:cNvPr id="41" name="Rectangle 3"/>
          <p:cNvSpPr txBox="1">
            <a:spLocks noChangeArrowheads="1"/>
          </p:cNvSpPr>
          <p:nvPr/>
        </p:nvSpPr>
        <p:spPr bwMode="auto">
          <a:xfrm>
            <a:off x="3503712" y="2249630"/>
            <a:ext cx="4067818"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识别计划的偏离</a:t>
            </a:r>
            <a:endParaRPr lang="zh-CN" altLang="en-US" sz="14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采取矫正措施以使实际进展与计划保持一致</a:t>
            </a:r>
            <a:endParaRPr lang="zh-CN" altLang="en-US" sz="14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接受和评估来自项目干系人的项目变更请求</a:t>
            </a:r>
            <a:endParaRPr lang="zh-CN" altLang="en-US" sz="14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必要时重新调整项目活动</a:t>
            </a:r>
            <a:endParaRPr lang="zh-CN" altLang="en-US" sz="14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必要时调整资源水平</a:t>
            </a:r>
            <a:endParaRPr lang="zh-CN" altLang="en-US" sz="14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得到授权者批准后，变更项目范围、调整项目目标并</a:t>
            </a:r>
            <a:endParaRPr lang="en-US" altLang="zh-CN" sz="14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b="1" dirty="0">
                <a:solidFill>
                  <a:srgbClr val="C00000"/>
                </a:solidFill>
                <a:latin typeface="微软雅黑" panose="020B0503020204020204" pitchFamily="34" charset="-122"/>
                <a:ea typeface="微软雅黑" panose="020B0503020204020204" pitchFamily="34" charset="-122"/>
              </a:rPr>
              <a:t>监控项目进展，把控项目实施进程</a:t>
            </a:r>
            <a:endParaRPr lang="zh-CN" altLang="en-US" sz="1600" b="1" dirty="0">
              <a:solidFill>
                <a:srgbClr val="C00000"/>
              </a:solidFill>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endParaRPr lang="zh-CN" altLang="en-US" sz="1400" dirty="0">
              <a:latin typeface="微软雅黑" panose="020B0503020204020204" pitchFamily="34" charset="-122"/>
              <a:ea typeface="微软雅黑" panose="020B0503020204020204" pitchFamily="34" charset="-122"/>
            </a:endParaRPr>
          </a:p>
        </p:txBody>
      </p:sp>
      <p:sp>
        <p:nvSpPr>
          <p:cNvPr id="27" name="圆角矩形 26"/>
          <p:cNvSpPr>
            <a:spLocks noChangeArrowheads="1"/>
          </p:cNvSpPr>
          <p:nvPr/>
        </p:nvSpPr>
        <p:spPr bwMode="auto">
          <a:xfrm>
            <a:off x="767408" y="5741243"/>
            <a:ext cx="6804122" cy="1000125"/>
          </a:xfrm>
          <a:prstGeom prst="roundRect">
            <a:avLst>
              <a:gd name="adj" fmla="val 16667"/>
            </a:avLst>
          </a:prstGeom>
          <a:noFill/>
          <a:ln w="25400">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FFFFFF"/>
              </a:solidFill>
              <a:latin typeface="Calibri" panose="020F0502020204030204" charset="0"/>
            </a:endParaRPr>
          </a:p>
        </p:txBody>
      </p:sp>
      <p:sp>
        <p:nvSpPr>
          <p:cNvPr id="28" name="上箭头 27"/>
          <p:cNvSpPr>
            <a:spLocks noChangeArrowheads="1"/>
          </p:cNvSpPr>
          <p:nvPr/>
        </p:nvSpPr>
        <p:spPr bwMode="auto">
          <a:xfrm rot="10800000">
            <a:off x="1267469" y="5241180"/>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
        <p:nvSpPr>
          <p:cNvPr id="29" name="上箭头 28"/>
          <p:cNvSpPr>
            <a:spLocks noChangeArrowheads="1"/>
          </p:cNvSpPr>
          <p:nvPr/>
        </p:nvSpPr>
        <p:spPr bwMode="auto">
          <a:xfrm rot="10800000">
            <a:off x="1697682" y="5241180"/>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
        <p:nvSpPr>
          <p:cNvPr id="30" name="上箭头 29"/>
          <p:cNvSpPr>
            <a:spLocks noChangeArrowheads="1"/>
          </p:cNvSpPr>
          <p:nvPr/>
        </p:nvSpPr>
        <p:spPr bwMode="auto">
          <a:xfrm rot="10800000">
            <a:off x="2124719" y="5241180"/>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
        <p:nvSpPr>
          <p:cNvPr id="32" name="TextBox 58"/>
          <p:cNvSpPr txBox="1">
            <a:spLocks noChangeArrowheads="1"/>
          </p:cNvSpPr>
          <p:nvPr/>
        </p:nvSpPr>
        <p:spPr bwMode="auto">
          <a:xfrm>
            <a:off x="911425" y="5884118"/>
            <a:ext cx="655272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400" dirty="0">
                <a:solidFill>
                  <a:srgbClr val="C00000"/>
                </a:solidFill>
                <a:latin typeface="微软雅黑" panose="020B0503020204020204" pitchFamily="34" charset="-122"/>
                <a:ea typeface="微软雅黑" panose="020B0503020204020204" pitchFamily="34" charset="-122"/>
              </a:rPr>
              <a:t>文档  ：  项目进度表    定期邮件</a:t>
            </a:r>
            <a:endParaRPr lang="en-US" altLang="zh-CN" sz="1400" dirty="0">
              <a:solidFill>
                <a:srgbClr val="C00000"/>
              </a:solidFill>
              <a:latin typeface="微软雅黑" panose="020B0503020204020204" pitchFamily="34" charset="-122"/>
              <a:ea typeface="微软雅黑" panose="020B0503020204020204" pitchFamily="34" charset="-122"/>
            </a:endParaRPr>
          </a:p>
          <a:p>
            <a:pPr eaLnBrk="1" hangingPunct="1"/>
            <a:endParaRPr lang="en-US" altLang="zh-CN" sz="1400" dirty="0">
              <a:solidFill>
                <a:srgbClr val="C00000"/>
              </a:solidFill>
              <a:latin typeface="微软雅黑" panose="020B0503020204020204" pitchFamily="34" charset="-122"/>
              <a:ea typeface="微软雅黑" panose="020B0503020204020204" pitchFamily="34" charset="-122"/>
            </a:endParaRPr>
          </a:p>
          <a:p>
            <a:pPr eaLnBrk="1" hangingPunct="1"/>
            <a:r>
              <a:rPr lang="zh-CN" altLang="en-US" sz="1400" dirty="0">
                <a:solidFill>
                  <a:srgbClr val="C00000"/>
                </a:solidFill>
                <a:latin typeface="微软雅黑" panose="020B0503020204020204" pitchFamily="34" charset="-122"/>
                <a:ea typeface="微软雅黑" panose="020B0503020204020204" pitchFamily="34" charset="-122"/>
              </a:rPr>
              <a:t>工具  ：  每日站立会     </a:t>
            </a:r>
            <a:r>
              <a:rPr lang="en-US" altLang="zh-CN" sz="1400" dirty="0">
                <a:solidFill>
                  <a:srgbClr val="C00000"/>
                </a:solidFill>
                <a:latin typeface="微软雅黑" panose="020B0503020204020204" pitchFamily="34" charset="-122"/>
                <a:ea typeface="微软雅黑" panose="020B0503020204020204" pitchFamily="34" charset="-122"/>
              </a:rPr>
              <a:t>Scrum</a:t>
            </a:r>
            <a:r>
              <a:rPr lang="zh-CN" altLang="en-US" sz="1400" dirty="0">
                <a:solidFill>
                  <a:srgbClr val="C00000"/>
                </a:solidFill>
                <a:latin typeface="微软雅黑" panose="020B0503020204020204" pitchFamily="34" charset="-122"/>
                <a:ea typeface="微软雅黑" panose="020B0503020204020204" pitchFamily="34" charset="-122"/>
              </a:rPr>
              <a:t>工具     周会     项目进度状态墙   禅道   沟通开会</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33" name="上箭头 32"/>
          <p:cNvSpPr>
            <a:spLocks noChangeArrowheads="1"/>
          </p:cNvSpPr>
          <p:nvPr/>
        </p:nvSpPr>
        <p:spPr bwMode="auto">
          <a:xfrm rot="10800000">
            <a:off x="4446662" y="5229200"/>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
        <p:nvSpPr>
          <p:cNvPr id="35" name="上箭头 34"/>
          <p:cNvSpPr>
            <a:spLocks noChangeArrowheads="1"/>
          </p:cNvSpPr>
          <p:nvPr/>
        </p:nvSpPr>
        <p:spPr bwMode="auto">
          <a:xfrm rot="10800000">
            <a:off x="4876875" y="5229200"/>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
        <p:nvSpPr>
          <p:cNvPr id="37" name="上箭头 36"/>
          <p:cNvSpPr>
            <a:spLocks noChangeArrowheads="1"/>
          </p:cNvSpPr>
          <p:nvPr/>
        </p:nvSpPr>
        <p:spPr bwMode="auto">
          <a:xfrm rot="10800000">
            <a:off x="5303912" y="5229200"/>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Tree>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项目阶段：实现阶段（设计</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测试</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发布）</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故事墙</a:t>
            </a:r>
            <a:endParaRPr lang="zh-CN" altLang="zh-CN" sz="2400" dirty="0">
              <a:latin typeface="微软雅黑" panose="020B0503020204020204" pitchFamily="34" charset="-122"/>
              <a:ea typeface="微软雅黑" panose="020B0503020204020204" pitchFamily="34" charset="-122"/>
            </a:endParaRPr>
          </a:p>
        </p:txBody>
      </p:sp>
      <p:sp>
        <p:nvSpPr>
          <p:cNvPr id="6" name="Rectangle 3"/>
          <p:cNvSpPr txBox="1">
            <a:spLocks noChangeArrowheads="1"/>
          </p:cNvSpPr>
          <p:nvPr/>
        </p:nvSpPr>
        <p:spPr bwMode="auto">
          <a:xfrm>
            <a:off x="9167664" y="1340768"/>
            <a:ext cx="3024336" cy="370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pPr>
            <a:r>
              <a:rPr lang="zh-CN" altLang="en-US" sz="1400" b="1" dirty="0">
                <a:latin typeface="微软雅黑" panose="020B0503020204020204" pitchFamily="34" charset="-122"/>
                <a:ea typeface="微软雅黑" panose="020B0503020204020204" pitchFamily="34" charset="-122"/>
              </a:rPr>
              <a:t>故事墙：</a:t>
            </a:r>
            <a:endParaRPr lang="en-US" altLang="zh-CN" sz="1400" b="1" dirty="0">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1400" dirty="0">
                <a:latin typeface="微软雅黑" panose="020B0503020204020204" pitchFamily="34" charset="-122"/>
                <a:ea typeface="微软雅黑" panose="020B0503020204020204" pitchFamily="34" charset="-122"/>
              </a:rPr>
              <a:t>分“</a:t>
            </a:r>
            <a:r>
              <a:rPr lang="en-US" altLang="zh-CN" sz="1400" dirty="0">
                <a:latin typeface="微软雅黑" panose="020B0503020204020204" pitchFamily="34" charset="-122"/>
                <a:ea typeface="微软雅黑" panose="020B0503020204020204" pitchFamily="34" charset="-122"/>
              </a:rPr>
              <a:t>Ready</a:t>
            </a:r>
            <a:r>
              <a:rPr lang="zh-CN" altLang="en-US" sz="1400" dirty="0">
                <a:latin typeface="微软雅黑" panose="020B0503020204020204" pitchFamily="34" charset="-122"/>
                <a:ea typeface="微软雅黑" panose="020B0503020204020204" pitchFamily="34" charset="-122"/>
              </a:rPr>
              <a:t>（计划）</a:t>
            </a:r>
            <a:r>
              <a:rPr lang="en-US" altLang="zh-CN" sz="1400" dirty="0">
                <a:latin typeface="微软雅黑" panose="020B0503020204020204" pitchFamily="34" charset="-122"/>
                <a:ea typeface="微软雅黑" panose="020B0503020204020204" pitchFamily="34" charset="-122"/>
              </a:rPr>
              <a:t>—— Play</a:t>
            </a:r>
            <a:r>
              <a:rPr lang="zh-CN" altLang="en-US" sz="1400" dirty="0">
                <a:latin typeface="微软雅黑" panose="020B0503020204020204" pitchFamily="34" charset="-122"/>
                <a:ea typeface="微软雅黑" panose="020B0503020204020204" pitchFamily="34" charset="-122"/>
              </a:rPr>
              <a:t>（开发）</a:t>
            </a:r>
            <a:r>
              <a:rPr lang="en-US" altLang="zh-CN" sz="1400" dirty="0">
                <a:latin typeface="微软雅黑" panose="020B0503020204020204" pitchFamily="34" charset="-122"/>
                <a:ea typeface="微软雅黑" panose="020B0503020204020204" pitchFamily="34" charset="-122"/>
              </a:rPr>
              <a:t>—— Test</a:t>
            </a:r>
            <a:r>
              <a:rPr lang="zh-CN" altLang="en-US" sz="1400" dirty="0">
                <a:latin typeface="微软雅黑" panose="020B0503020204020204" pitchFamily="34" charset="-122"/>
                <a:ea typeface="微软雅黑" panose="020B0503020204020204" pitchFamily="34" charset="-122"/>
              </a:rPr>
              <a:t>（测试）</a:t>
            </a:r>
            <a:r>
              <a:rPr lang="en-US" altLang="zh-CN" sz="1400" dirty="0">
                <a:latin typeface="微软雅黑" panose="020B0503020204020204" pitchFamily="34" charset="-122"/>
                <a:ea typeface="微软雅黑" panose="020B0503020204020204" pitchFamily="34" charset="-122"/>
              </a:rPr>
              <a:t>——Done</a:t>
            </a:r>
            <a:r>
              <a:rPr lang="zh-CN" altLang="en-US" sz="1400" dirty="0">
                <a:latin typeface="微软雅黑" panose="020B0503020204020204" pitchFamily="34" charset="-122"/>
                <a:ea typeface="微软雅黑" panose="020B0503020204020204" pitchFamily="34" charset="-122"/>
              </a:rPr>
              <a:t>（完成）”四栏，不同的纸片代表不同的任务种类，黄色代表功能需求，蓝色代表技术任务，红色代表</a:t>
            </a:r>
            <a:r>
              <a:rPr lang="en-US" altLang="zh-CN" sz="1400" dirty="0">
                <a:latin typeface="微软雅黑" panose="020B0503020204020204" pitchFamily="34" charset="-122"/>
                <a:ea typeface="微软雅黑" panose="020B0503020204020204" pitchFamily="34" charset="-122"/>
              </a:rPr>
              <a:t>Bug</a:t>
            </a:r>
            <a:r>
              <a:rPr lang="zh-CN" altLang="en-US" sz="1400" dirty="0">
                <a:latin typeface="微软雅黑" panose="020B0503020204020204" pitchFamily="34" charset="-122"/>
                <a:ea typeface="微软雅黑" panose="020B0503020204020204" pitchFamily="34" charset="-122"/>
              </a:rPr>
              <a:t>，纸片内容含任务、执行人、工作量和计划完成时间等信息。任务的优先级程度根据纸片自上而下的位置而定，在上的为高优先级。</a:t>
            </a:r>
            <a:endParaRPr lang="zh-CN" altLang="en-US" sz="1400" dirty="0">
              <a:latin typeface="微软雅黑" panose="020B0503020204020204" pitchFamily="34" charset="-122"/>
              <a:ea typeface="微软雅黑" panose="020B0503020204020204" pitchFamily="34" charset="-122"/>
            </a:endParaRPr>
          </a:p>
          <a:p>
            <a:pPr>
              <a:lnSpc>
                <a:spcPct val="150000"/>
              </a:lnSpc>
              <a:spcBef>
                <a:spcPct val="20000"/>
              </a:spcBef>
            </a:pPr>
            <a:endParaRPr lang="zh-CN" altLang="en-US" sz="1400" dirty="0">
              <a:latin typeface="微软雅黑" panose="020B0503020204020204" pitchFamily="34" charset="-122"/>
              <a:ea typeface="微软雅黑" panose="020B0503020204020204" pitchFamily="34" charset="-122"/>
            </a:endParaRPr>
          </a:p>
        </p:txBody>
      </p:sp>
      <p:pic>
        <p:nvPicPr>
          <p:cNvPr id="76804" name="Picture 4" descr="http://img.kuqin.com/upimg/allimg/120126/20195V620-1.jpg"/>
          <p:cNvPicPr>
            <a:picLocks noChangeAspect="1" noChangeArrowheads="1"/>
          </p:cNvPicPr>
          <p:nvPr/>
        </p:nvPicPr>
        <p:blipFill>
          <a:blip r:embed="rId1"/>
          <a:srcRect/>
          <a:stretch>
            <a:fillRect/>
          </a:stretch>
        </p:blipFill>
        <p:spPr bwMode="auto">
          <a:xfrm>
            <a:off x="47328" y="1412776"/>
            <a:ext cx="4461799" cy="3168352"/>
          </a:xfrm>
          <a:prstGeom prst="rect">
            <a:avLst/>
          </a:prstGeom>
          <a:noFill/>
        </p:spPr>
      </p:pic>
      <p:sp>
        <p:nvSpPr>
          <p:cNvPr id="7" name="圆角矩形 6"/>
          <p:cNvSpPr>
            <a:spLocks noChangeArrowheads="1"/>
          </p:cNvSpPr>
          <p:nvPr/>
        </p:nvSpPr>
        <p:spPr bwMode="auto">
          <a:xfrm>
            <a:off x="930029" y="5301208"/>
            <a:ext cx="6462116" cy="784101"/>
          </a:xfrm>
          <a:prstGeom prst="roundRect">
            <a:avLst>
              <a:gd name="adj" fmla="val 16667"/>
            </a:avLst>
          </a:prstGeom>
          <a:noFill/>
          <a:ln w="25400">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FFFFFF"/>
              </a:solidFill>
              <a:latin typeface="Calibri" panose="020F0502020204030204" charset="0"/>
            </a:endParaRPr>
          </a:p>
        </p:txBody>
      </p:sp>
      <p:sp>
        <p:nvSpPr>
          <p:cNvPr id="8" name="TextBox 58"/>
          <p:cNvSpPr txBox="1">
            <a:spLocks noChangeArrowheads="1"/>
          </p:cNvSpPr>
          <p:nvPr/>
        </p:nvSpPr>
        <p:spPr bwMode="auto">
          <a:xfrm>
            <a:off x="1215778" y="5444083"/>
            <a:ext cx="59082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400" dirty="0">
                <a:solidFill>
                  <a:srgbClr val="C00000"/>
                </a:solidFill>
                <a:latin typeface="微软雅黑" panose="020B0503020204020204" pitchFamily="34" charset="-122"/>
                <a:ea typeface="微软雅黑" panose="020B0503020204020204" pitchFamily="34" charset="-122"/>
              </a:rPr>
              <a:t>“故事墙” 一般会配合每天的站立会进行，站立会一般推荐每天早上上班的前面</a:t>
            </a:r>
            <a:r>
              <a:rPr lang="en-US" altLang="zh-CN" sz="1400" dirty="0">
                <a:solidFill>
                  <a:srgbClr val="C00000"/>
                </a:solidFill>
                <a:latin typeface="微软雅黑" panose="020B0503020204020204" pitchFamily="34" charset="-122"/>
                <a:ea typeface="微软雅黑" panose="020B0503020204020204" pitchFamily="34" charset="-122"/>
              </a:rPr>
              <a:t>10</a:t>
            </a:r>
            <a:r>
              <a:rPr lang="zh-CN" altLang="en-US" sz="1400" dirty="0">
                <a:solidFill>
                  <a:srgbClr val="C00000"/>
                </a:solidFill>
                <a:latin typeface="微软雅黑" panose="020B0503020204020204" pitchFamily="34" charset="-122"/>
                <a:ea typeface="微软雅黑" panose="020B0503020204020204" pitchFamily="34" charset="-122"/>
              </a:rPr>
              <a:t>分钟进行，保重效率和效果。（也可以用电子化工具替代）</a:t>
            </a:r>
            <a:endParaRPr lang="zh-CN" altLang="en-US" sz="1400" dirty="0">
              <a:solidFill>
                <a:srgbClr val="C00000"/>
              </a:solidFill>
              <a:latin typeface="微软雅黑" panose="020B0503020204020204" pitchFamily="34" charset="-122"/>
              <a:ea typeface="微软雅黑" panose="020B0503020204020204" pitchFamily="34" charset="-122"/>
            </a:endParaRPr>
          </a:p>
        </p:txBody>
      </p:sp>
      <p:pic>
        <p:nvPicPr>
          <p:cNvPr id="76806" name="Picture 6" descr="https://timgsa.baidu.com/timg?image&amp;quality=80&amp;size=b9999_10000&amp;sec=1540928730316&amp;di=30425aa00c44e7e2d2f2b63d08df10f0&amp;imgtype=jpg&amp;src=http%3A%2F%2Fimg3.imgtn.bdimg.com%2Fit%2Fu%3D1426138073%2C3197916268%26fm%3D214%26gp%3D0.jpg"/>
          <p:cNvPicPr>
            <a:picLocks noChangeAspect="1" noChangeArrowheads="1"/>
          </p:cNvPicPr>
          <p:nvPr/>
        </p:nvPicPr>
        <p:blipFill>
          <a:blip r:embed="rId2"/>
          <a:srcRect/>
          <a:stretch>
            <a:fillRect/>
          </a:stretch>
        </p:blipFill>
        <p:spPr bwMode="auto">
          <a:xfrm>
            <a:off x="4655840" y="1412776"/>
            <a:ext cx="4392487" cy="3294366"/>
          </a:xfrm>
          <a:prstGeom prst="rect">
            <a:avLst/>
          </a:prstGeom>
          <a:noFill/>
        </p:spPr>
      </p:pic>
    </p:spTree>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项目阶段：实现阶段（设计</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测试</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发布）</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状态墙</a:t>
            </a:r>
            <a:endParaRPr lang="zh-CN" altLang="zh-CN" sz="2400" dirty="0">
              <a:latin typeface="微软雅黑" panose="020B0503020204020204" pitchFamily="34" charset="-122"/>
              <a:ea typeface="微软雅黑" panose="020B0503020204020204" pitchFamily="34" charset="-122"/>
            </a:endParaRPr>
          </a:p>
        </p:txBody>
      </p:sp>
      <p:sp>
        <p:nvSpPr>
          <p:cNvPr id="7" name="圆角矩形 6"/>
          <p:cNvSpPr>
            <a:spLocks noChangeArrowheads="1"/>
          </p:cNvSpPr>
          <p:nvPr/>
        </p:nvSpPr>
        <p:spPr bwMode="auto">
          <a:xfrm>
            <a:off x="407368" y="5885259"/>
            <a:ext cx="6462116" cy="784101"/>
          </a:xfrm>
          <a:prstGeom prst="roundRect">
            <a:avLst>
              <a:gd name="adj" fmla="val 16667"/>
            </a:avLst>
          </a:prstGeom>
          <a:noFill/>
          <a:ln w="25400">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FFFFFF"/>
              </a:solidFill>
              <a:latin typeface="Calibri" panose="020F0502020204030204" charset="0"/>
            </a:endParaRPr>
          </a:p>
        </p:txBody>
      </p:sp>
      <p:sp>
        <p:nvSpPr>
          <p:cNvPr id="8" name="TextBox 58"/>
          <p:cNvSpPr txBox="1">
            <a:spLocks noChangeArrowheads="1"/>
          </p:cNvSpPr>
          <p:nvPr/>
        </p:nvSpPr>
        <p:spPr bwMode="auto">
          <a:xfrm>
            <a:off x="693117" y="6028134"/>
            <a:ext cx="59082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400" dirty="0">
                <a:solidFill>
                  <a:srgbClr val="C00000"/>
                </a:solidFill>
                <a:latin typeface="微软雅黑" panose="020B0503020204020204" pitchFamily="34" charset="-122"/>
                <a:ea typeface="微软雅黑" panose="020B0503020204020204" pitchFamily="34" charset="-122"/>
              </a:rPr>
              <a:t>“状态墙” 一般是每周周会进行系统梳理，然后总结梳理成为一个系统的状态墙，方便跟踪项目进展情况。</a:t>
            </a:r>
            <a:endParaRPr lang="zh-CN" altLang="en-US" sz="1400" dirty="0">
              <a:solidFill>
                <a:srgbClr val="C00000"/>
              </a:solidFill>
              <a:latin typeface="微软雅黑" panose="020B0503020204020204" pitchFamily="34" charset="-122"/>
              <a:ea typeface="微软雅黑" panose="020B0503020204020204" pitchFamily="34" charset="-122"/>
            </a:endParaRPr>
          </a:p>
        </p:txBody>
      </p:sp>
      <p:pic>
        <p:nvPicPr>
          <p:cNvPr id="77826" name="Picture 2"/>
          <p:cNvPicPr>
            <a:picLocks noChangeAspect="1" noChangeArrowheads="1"/>
          </p:cNvPicPr>
          <p:nvPr/>
        </p:nvPicPr>
        <p:blipFill>
          <a:blip r:embed="rId1"/>
          <a:srcRect/>
          <a:stretch>
            <a:fillRect/>
          </a:stretch>
        </p:blipFill>
        <p:spPr bwMode="auto">
          <a:xfrm>
            <a:off x="479376" y="1052736"/>
            <a:ext cx="9217024" cy="4657743"/>
          </a:xfrm>
          <a:prstGeom prst="rect">
            <a:avLst/>
          </a:prstGeom>
          <a:noFill/>
          <a:ln w="9525">
            <a:noFill/>
            <a:miter lim="800000"/>
            <a:headEnd/>
            <a:tailEnd/>
          </a:ln>
        </p:spPr>
      </p:pic>
      <p:sp>
        <p:nvSpPr>
          <p:cNvPr id="9" name="Rectangle 3"/>
          <p:cNvSpPr txBox="1">
            <a:spLocks noChangeArrowheads="1"/>
          </p:cNvSpPr>
          <p:nvPr/>
        </p:nvSpPr>
        <p:spPr bwMode="auto">
          <a:xfrm>
            <a:off x="10066200" y="1124744"/>
            <a:ext cx="1919536" cy="370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pPr>
            <a:r>
              <a:rPr lang="zh-CN" altLang="en-US" sz="1400" b="1" dirty="0">
                <a:latin typeface="微软雅黑" panose="020B0503020204020204" pitchFamily="34" charset="-122"/>
                <a:ea typeface="微软雅黑" panose="020B0503020204020204" pitchFamily="34" charset="-122"/>
              </a:rPr>
              <a:t>状态墙：</a:t>
            </a:r>
            <a:endParaRPr lang="en-US" altLang="zh-CN" sz="1400" b="1" dirty="0">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1400" dirty="0">
                <a:latin typeface="微软雅黑" panose="020B0503020204020204" pitchFamily="34" charset="-122"/>
                <a:ea typeface="微软雅黑" panose="020B0503020204020204" pitchFamily="34" charset="-122"/>
              </a:rPr>
              <a:t>可以是以为一个</a:t>
            </a:r>
            <a:r>
              <a:rPr lang="en-US" altLang="zh-CN" sz="1400" dirty="0">
                <a:latin typeface="微软雅黑" panose="020B0503020204020204" pitchFamily="34" charset="-122"/>
                <a:ea typeface="微软雅黑" panose="020B0503020204020204" pitchFamily="34" charset="-122"/>
              </a:rPr>
              <a:t>Team</a:t>
            </a:r>
            <a:r>
              <a:rPr lang="zh-CN" altLang="en-US" sz="1400" dirty="0">
                <a:latin typeface="微软雅黑" panose="020B0503020204020204" pitchFamily="34" charset="-122"/>
                <a:ea typeface="微软雅黑" panose="020B0503020204020204" pitchFamily="34" charset="-122"/>
              </a:rPr>
              <a:t>，或者是以一个项目为单位，每周</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每月 作为一个时间单位，把相应项目的进度和资源情况都统计同步进去，方便监控整个项目进展情况，一般都会配合周会进行统计。</a:t>
            </a:r>
            <a:endParaRPr lang="zh-CN" altLang="en-US" sz="1400" dirty="0">
              <a:latin typeface="微软雅黑" panose="020B0503020204020204" pitchFamily="34" charset="-122"/>
              <a:ea typeface="微软雅黑" panose="020B0503020204020204" pitchFamily="34" charset="-122"/>
            </a:endParaRPr>
          </a:p>
          <a:p>
            <a:pPr>
              <a:lnSpc>
                <a:spcPct val="150000"/>
              </a:lnSpc>
              <a:spcBef>
                <a:spcPct val="20000"/>
              </a:spcBef>
            </a:pP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项目阶段：实现阶段</a:t>
            </a:r>
            <a:r>
              <a:rPr lang="en-US" altLang="zh-CN" sz="2400" dirty="0">
                <a:latin typeface="微软雅黑" panose="020B0503020204020204" pitchFamily="34" charset="-122"/>
                <a:ea typeface="微软雅黑" panose="020B0503020204020204" pitchFamily="34" charset="-122"/>
              </a:rPr>
              <a:t> – </a:t>
            </a:r>
            <a:r>
              <a:rPr lang="zh-CN" altLang="en-US" sz="2400" dirty="0">
                <a:latin typeface="微软雅黑" panose="020B0503020204020204" pitchFamily="34" charset="-122"/>
                <a:ea typeface="微软雅黑" panose="020B0503020204020204" pitchFamily="34" charset="-122"/>
              </a:rPr>
              <a:t>如何开会</a:t>
            </a:r>
            <a:endParaRPr lang="zh-CN" altLang="zh-CN" sz="2400" dirty="0">
              <a:latin typeface="微软雅黑" panose="020B0503020204020204" pitchFamily="34" charset="-122"/>
              <a:ea typeface="微软雅黑" panose="020B0503020204020204" pitchFamily="34" charset="-122"/>
            </a:endParaRPr>
          </a:p>
        </p:txBody>
      </p:sp>
      <p:sp>
        <p:nvSpPr>
          <p:cNvPr id="12" name="圆角矩形 11"/>
          <p:cNvSpPr>
            <a:spLocks noChangeArrowheads="1"/>
          </p:cNvSpPr>
          <p:nvPr/>
        </p:nvSpPr>
        <p:spPr bwMode="auto">
          <a:xfrm>
            <a:off x="420832" y="2474815"/>
            <a:ext cx="7991475" cy="3540125"/>
          </a:xfrm>
          <a:prstGeom prst="roundRect">
            <a:avLst>
              <a:gd name="adj" fmla="val 3056"/>
            </a:avLst>
          </a:prstGeom>
          <a:noFill/>
          <a:ln w="25400">
            <a:solidFill>
              <a:srgbClr val="7F7F7F"/>
            </a:solidFill>
            <a:prstDash val="sysDash"/>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lvl="2" algn="ctr" fontAlgn="ctr">
              <a:buClr>
                <a:srgbClr val="FF0000"/>
              </a:buClr>
              <a:buSzPct val="70000"/>
            </a:pPr>
            <a:endParaRPr lang="zh-CN" altLang="en-US" sz="1600" b="1">
              <a:solidFill>
                <a:schemeClr val="bg1"/>
              </a:solidFill>
              <a:latin typeface="微软雅黑" panose="020B0503020204020204" pitchFamily="34" charset="-122"/>
              <a:ea typeface="微软雅黑" panose="020B0503020204020204" pitchFamily="34" charset="-122"/>
            </a:endParaRPr>
          </a:p>
        </p:txBody>
      </p:sp>
      <p:pic>
        <p:nvPicPr>
          <p:cNvPr id="13" name="圆角矩形 2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7482" y="2322415"/>
            <a:ext cx="2962275" cy="376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圆角矩形 2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6382" y="2322415"/>
            <a:ext cx="2970213" cy="376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a:spLocks noChangeArrowheads="1"/>
          </p:cNvSpPr>
          <p:nvPr/>
        </p:nvSpPr>
        <p:spPr bwMode="auto">
          <a:xfrm>
            <a:off x="5837382" y="2903440"/>
            <a:ext cx="2357438"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200000"/>
              </a:lnSpc>
              <a:buFont typeface="Wingdings" panose="05000000000000000000" pitchFamily="2" charset="2"/>
              <a:buChar char="l"/>
            </a:pPr>
            <a:r>
              <a:rPr lang="zh-CN" altLang="en-US" sz="1400">
                <a:latin typeface="微软雅黑" panose="020B0503020204020204" pitchFamily="34" charset="-122"/>
                <a:ea typeface="微软雅黑" panose="020B0503020204020204" pitchFamily="34" charset="-122"/>
              </a:rPr>
              <a:t>会后发布会议纪要给每位参会者</a:t>
            </a:r>
            <a:endParaRPr lang="en-US" altLang="zh-CN" sz="1400">
              <a:latin typeface="微软雅黑" panose="020B0503020204020204" pitchFamily="34" charset="-122"/>
              <a:ea typeface="微软雅黑" panose="020B0503020204020204" pitchFamily="34" charset="-122"/>
            </a:endParaRPr>
          </a:p>
          <a:p>
            <a:pPr eaLnBrk="1" hangingPunct="1">
              <a:lnSpc>
                <a:spcPct val="200000"/>
              </a:lnSpc>
              <a:buFont typeface="Wingdings" panose="05000000000000000000" pitchFamily="2" charset="2"/>
              <a:buChar char="l"/>
            </a:pPr>
            <a:r>
              <a:rPr lang="zh-CN" altLang="en-US" sz="1400">
                <a:latin typeface="微软雅黑" panose="020B0503020204020204" pitchFamily="34" charset="-122"/>
                <a:ea typeface="微软雅黑" panose="020B0503020204020204" pitchFamily="34" charset="-122"/>
              </a:rPr>
              <a:t>会议必须产生明确的决定</a:t>
            </a:r>
            <a:endParaRPr lang="en-US" altLang="zh-CN" sz="1400">
              <a:latin typeface="微软雅黑" panose="020B0503020204020204" pitchFamily="34" charset="-122"/>
              <a:ea typeface="微软雅黑" panose="020B0503020204020204" pitchFamily="34" charset="-122"/>
            </a:endParaRPr>
          </a:p>
          <a:p>
            <a:pPr eaLnBrk="1" hangingPunct="1">
              <a:lnSpc>
                <a:spcPct val="200000"/>
              </a:lnSpc>
              <a:buFont typeface="Wingdings" panose="05000000000000000000" pitchFamily="2" charset="2"/>
              <a:buChar char="l"/>
            </a:pPr>
            <a:r>
              <a:rPr lang="zh-CN" altLang="en-US" sz="1400">
                <a:latin typeface="微软雅黑" panose="020B0503020204020204" pitchFamily="34" charset="-122"/>
                <a:ea typeface="微软雅黑" panose="020B0503020204020204" pitchFamily="34" charset="-122"/>
              </a:rPr>
              <a:t>所有决定必须立即付诸行动</a:t>
            </a:r>
            <a:endParaRPr lang="zh-CN" altLang="en-US" sz="1400">
              <a:latin typeface="微软雅黑" panose="020B0503020204020204" pitchFamily="34" charset="-122"/>
              <a:ea typeface="微软雅黑" panose="020B0503020204020204" pitchFamily="34" charset="-122"/>
            </a:endParaRPr>
          </a:p>
        </p:txBody>
      </p:sp>
      <p:pic>
        <p:nvPicPr>
          <p:cNvPr id="16" name="圆角矩形 2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1932" y="2322415"/>
            <a:ext cx="2968625" cy="376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a:spLocks noChangeArrowheads="1"/>
          </p:cNvSpPr>
          <p:nvPr/>
        </p:nvSpPr>
        <p:spPr bwMode="auto">
          <a:xfrm>
            <a:off x="3267220" y="2832002"/>
            <a:ext cx="2293937"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200000"/>
              </a:lnSpc>
              <a:buFont typeface="Wingdings" panose="05000000000000000000" pitchFamily="2" charset="2"/>
              <a:buChar char="l"/>
            </a:pPr>
            <a:r>
              <a:rPr lang="zh-CN" altLang="en-US" sz="1400">
                <a:latin typeface="微软雅黑" panose="020B0503020204020204" pitchFamily="34" charset="-122"/>
                <a:ea typeface="微软雅黑" panose="020B0503020204020204" pitchFamily="34" charset="-122"/>
              </a:rPr>
              <a:t>做好准备，按时开始，并首先说明会议的目的和议题议程</a:t>
            </a:r>
            <a:endParaRPr lang="en-US" altLang="zh-CN" sz="1400">
              <a:latin typeface="微软雅黑" panose="020B0503020204020204" pitchFamily="34" charset="-122"/>
              <a:ea typeface="微软雅黑" panose="020B0503020204020204" pitchFamily="34" charset="-122"/>
            </a:endParaRPr>
          </a:p>
          <a:p>
            <a:pPr eaLnBrk="1" hangingPunct="1">
              <a:lnSpc>
                <a:spcPct val="200000"/>
              </a:lnSpc>
              <a:buFont typeface="Wingdings" panose="05000000000000000000" pitchFamily="2" charset="2"/>
              <a:buChar char="l"/>
            </a:pPr>
            <a:r>
              <a:rPr lang="zh-CN" altLang="en-US" sz="1400">
                <a:latin typeface="微软雅黑" panose="020B0503020204020204" pitchFamily="34" charset="-122"/>
                <a:ea typeface="微软雅黑" panose="020B0503020204020204" pitchFamily="34" charset="-122"/>
              </a:rPr>
              <a:t>每位与会者都有发言机会</a:t>
            </a:r>
            <a:endParaRPr lang="en-US" altLang="zh-CN" sz="1400">
              <a:latin typeface="微软雅黑" panose="020B0503020204020204" pitchFamily="34" charset="-122"/>
              <a:ea typeface="微软雅黑" panose="020B0503020204020204" pitchFamily="34" charset="-122"/>
            </a:endParaRPr>
          </a:p>
          <a:p>
            <a:pPr eaLnBrk="1" hangingPunct="1">
              <a:lnSpc>
                <a:spcPct val="200000"/>
              </a:lnSpc>
              <a:buFont typeface="Wingdings" panose="05000000000000000000" pitchFamily="2" charset="2"/>
              <a:buChar char="l"/>
            </a:pPr>
            <a:r>
              <a:rPr lang="zh-CN" altLang="en-US" sz="1400">
                <a:latin typeface="微软雅黑" panose="020B0503020204020204" pitchFamily="34" charset="-122"/>
                <a:ea typeface="微软雅黑" panose="020B0503020204020204" pitchFamily="34" charset="-122"/>
              </a:rPr>
              <a:t>对会议内容进行口头总结</a:t>
            </a:r>
            <a:endParaRPr lang="zh-CN" altLang="en-US" sz="1400">
              <a:latin typeface="微软雅黑" panose="020B0503020204020204" pitchFamily="34" charset="-122"/>
              <a:ea typeface="微软雅黑" panose="020B0503020204020204" pitchFamily="34" charset="-122"/>
            </a:endParaRPr>
          </a:p>
        </p:txBody>
      </p:sp>
      <p:sp>
        <p:nvSpPr>
          <p:cNvPr id="18" name="TextBox 32"/>
          <p:cNvSpPr txBox="1">
            <a:spLocks noChangeArrowheads="1"/>
          </p:cNvSpPr>
          <p:nvPr/>
        </p:nvSpPr>
        <p:spPr bwMode="auto">
          <a:xfrm>
            <a:off x="635145" y="2906615"/>
            <a:ext cx="2273300" cy="235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50000"/>
              </a:lnSpc>
              <a:buFont typeface="Wingdings" panose="05000000000000000000" pitchFamily="2" charset="2"/>
              <a:buChar char="l"/>
            </a:pPr>
            <a:r>
              <a:rPr lang="zh-CN" altLang="en-US" sz="1400">
                <a:latin typeface="微软雅黑" panose="020B0503020204020204" pitchFamily="34" charset="-122"/>
                <a:ea typeface="微软雅黑" panose="020B0503020204020204" pitchFamily="34" charset="-122"/>
              </a:rPr>
              <a:t>事先明确为什么开会，以及预期要取得什么效果</a:t>
            </a:r>
            <a:endParaRPr lang="en-US" altLang="zh-CN" sz="140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l"/>
            </a:pPr>
            <a:r>
              <a:rPr lang="zh-CN" altLang="en-US" sz="1400">
                <a:latin typeface="微软雅黑" panose="020B0503020204020204" pitchFamily="34" charset="-122"/>
                <a:ea typeface="微软雅黑" panose="020B0503020204020204" pitchFamily="34" charset="-122"/>
              </a:rPr>
              <a:t>考虑是否可以取消会议</a:t>
            </a:r>
            <a:endParaRPr lang="en-US" altLang="zh-CN" sz="140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l"/>
            </a:pPr>
            <a:r>
              <a:rPr lang="zh-CN" altLang="en-US" sz="1400">
                <a:latin typeface="微软雅黑" panose="020B0503020204020204" pitchFamily="34" charset="-122"/>
                <a:ea typeface="微软雅黑" panose="020B0503020204020204" pitchFamily="34" charset="-122"/>
              </a:rPr>
              <a:t>确定需要参加的最少人数</a:t>
            </a:r>
            <a:endParaRPr lang="en-US" altLang="zh-CN" sz="140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l"/>
            </a:pPr>
            <a:r>
              <a:rPr lang="zh-CN" altLang="en-US" sz="1400">
                <a:latin typeface="微软雅黑" panose="020B0503020204020204" pitchFamily="34" charset="-122"/>
                <a:ea typeface="微软雅黑" panose="020B0503020204020204" pitchFamily="34" charset="-122"/>
              </a:rPr>
              <a:t>确认会议室</a:t>
            </a:r>
            <a:endParaRPr lang="en-US" altLang="zh-CN" sz="140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l"/>
            </a:pPr>
            <a:r>
              <a:rPr lang="zh-CN" altLang="en-US" sz="1400">
                <a:latin typeface="微软雅黑" panose="020B0503020204020204" pitchFamily="34" charset="-122"/>
                <a:ea typeface="微软雅黑" panose="020B0503020204020204" pitchFamily="34" charset="-122"/>
              </a:rPr>
              <a:t>会前和关键与会者就会议议题及持续时间进行沟通</a:t>
            </a:r>
            <a:endParaRPr lang="en-US" altLang="zh-CN" sz="1400">
              <a:latin typeface="微软雅黑" panose="020B0503020204020204" pitchFamily="34" charset="-122"/>
              <a:ea typeface="微软雅黑" panose="020B0503020204020204" pitchFamily="34" charset="-122"/>
            </a:endParaRPr>
          </a:p>
        </p:txBody>
      </p:sp>
      <p:grpSp>
        <p:nvGrpSpPr>
          <p:cNvPr id="19" name="Group 14"/>
          <p:cNvGrpSpPr/>
          <p:nvPr/>
        </p:nvGrpSpPr>
        <p:grpSpPr bwMode="auto">
          <a:xfrm>
            <a:off x="191344" y="1340768"/>
            <a:ext cx="8424936" cy="1018032"/>
            <a:chOff x="-244793" y="-190303"/>
            <a:chExt cx="8241791" cy="943395"/>
          </a:xfrm>
        </p:grpSpPr>
        <p:pic>
          <p:nvPicPr>
            <p:cNvPr id="26" name="Rectangle 2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793" y="-190303"/>
              <a:ext cx="8241791" cy="943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矩形 3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743" y="58256"/>
              <a:ext cx="6528815" cy="672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圆角矩形 3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382" y="2127152"/>
            <a:ext cx="178117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2"/>
          <p:cNvSpPr txBox="1">
            <a:spLocks noChangeArrowheads="1"/>
          </p:cNvSpPr>
          <p:nvPr/>
        </p:nvSpPr>
        <p:spPr bwMode="auto">
          <a:xfrm>
            <a:off x="1022495" y="2401790"/>
            <a:ext cx="15001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会   前</a:t>
            </a:r>
            <a:endParaRPr lang="zh-CN" altLang="en-US" sz="1400">
              <a:solidFill>
                <a:schemeClr val="bg1"/>
              </a:solidFill>
              <a:latin typeface="微软雅黑" panose="020B0503020204020204" pitchFamily="34" charset="-122"/>
              <a:ea typeface="微软雅黑" panose="020B0503020204020204" pitchFamily="34" charset="-122"/>
            </a:endParaRPr>
          </a:p>
        </p:txBody>
      </p:sp>
      <p:pic>
        <p:nvPicPr>
          <p:cNvPr id="22" name="圆角矩形 3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0582" y="2127152"/>
            <a:ext cx="177323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a:spLocks noChangeArrowheads="1"/>
          </p:cNvSpPr>
          <p:nvPr/>
        </p:nvSpPr>
        <p:spPr bwMode="auto">
          <a:xfrm>
            <a:off x="3679970" y="2403377"/>
            <a:ext cx="1389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会   中</a:t>
            </a:r>
            <a:endParaRPr lang="zh-CN" altLang="en-US" sz="1400">
              <a:solidFill>
                <a:schemeClr val="bg1"/>
              </a:solidFill>
              <a:latin typeface="微软雅黑" panose="020B0503020204020204" pitchFamily="34" charset="-122"/>
              <a:ea typeface="微软雅黑" panose="020B0503020204020204" pitchFamily="34" charset="-122"/>
            </a:endParaRPr>
          </a:p>
        </p:txBody>
      </p:sp>
      <p:pic>
        <p:nvPicPr>
          <p:cNvPr id="24" name="圆角矩形 3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54870" y="2127152"/>
            <a:ext cx="1773237"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2"/>
          <p:cNvSpPr txBox="1">
            <a:spLocks noChangeArrowheads="1"/>
          </p:cNvSpPr>
          <p:nvPr/>
        </p:nvSpPr>
        <p:spPr bwMode="auto">
          <a:xfrm>
            <a:off x="6251720" y="2401790"/>
            <a:ext cx="1389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会   后</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0" name="Rectangle 3"/>
          <p:cNvSpPr txBox="1">
            <a:spLocks noChangeArrowheads="1"/>
          </p:cNvSpPr>
          <p:nvPr/>
        </p:nvSpPr>
        <p:spPr bwMode="auto">
          <a:xfrm>
            <a:off x="9624392" y="1671067"/>
            <a:ext cx="1919536" cy="370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pPr>
            <a:r>
              <a:rPr lang="zh-CN" altLang="en-US" sz="1400" b="1" dirty="0">
                <a:latin typeface="微软雅黑" panose="020B0503020204020204" pitchFamily="34" charset="-122"/>
                <a:ea typeface="微软雅黑" panose="020B0503020204020204" pitchFamily="34" charset="-122"/>
              </a:rPr>
              <a:t>开会：</a:t>
            </a:r>
            <a:endParaRPr lang="en-US" altLang="zh-CN" sz="1400" b="1" dirty="0">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1400" dirty="0">
                <a:latin typeface="微软雅黑" panose="020B0503020204020204" pitchFamily="34" charset="-122"/>
                <a:ea typeface="微软雅黑" panose="020B0503020204020204" pitchFamily="34" charset="-122"/>
              </a:rPr>
              <a:t>开会时同步或者安排工作非常好的方式，虽然有些公司过热衷于开会被诟病，但是还是不能否认开会时最有效传递信息和安排工作的合理高效的方式，合理的进行开会，能够保证项目进展，规避风险。</a:t>
            </a:r>
            <a:endParaRPr lang="zh-CN" altLang="en-US" sz="1400" dirty="0">
              <a:latin typeface="微软雅黑" panose="020B0503020204020204" pitchFamily="34" charset="-122"/>
              <a:ea typeface="微软雅黑" panose="020B0503020204020204" pitchFamily="34" charset="-122"/>
            </a:endParaRPr>
          </a:p>
          <a:p>
            <a:pPr>
              <a:lnSpc>
                <a:spcPct val="150000"/>
              </a:lnSpc>
              <a:spcBef>
                <a:spcPct val="20000"/>
              </a:spcBef>
            </a:pP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项目阶段：实现阶段</a:t>
            </a:r>
            <a:r>
              <a:rPr lang="en-US" altLang="zh-CN" sz="2400" dirty="0">
                <a:latin typeface="微软雅黑" panose="020B0503020204020204" pitchFamily="34" charset="-122"/>
                <a:ea typeface="微软雅黑" panose="020B0503020204020204" pitchFamily="34" charset="-122"/>
              </a:rPr>
              <a:t> – </a:t>
            </a:r>
            <a:r>
              <a:rPr lang="zh-CN" altLang="en-US" sz="2400" dirty="0">
                <a:latin typeface="微软雅黑" panose="020B0503020204020204" pitchFamily="34" charset="-122"/>
                <a:ea typeface="微软雅黑" panose="020B0503020204020204" pitchFamily="34" charset="-122"/>
              </a:rPr>
              <a:t>风险监控与处理</a:t>
            </a:r>
            <a:endParaRPr lang="zh-CN" altLang="zh-CN" sz="2400" dirty="0">
              <a:latin typeface="微软雅黑" panose="020B0503020204020204" pitchFamily="34" charset="-122"/>
              <a:ea typeface="微软雅黑" panose="020B0503020204020204" pitchFamily="34" charset="-122"/>
            </a:endParaRPr>
          </a:p>
        </p:txBody>
      </p:sp>
      <p:pic>
        <p:nvPicPr>
          <p:cNvPr id="31" name="Oval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88710" y="2119462"/>
            <a:ext cx="2281959" cy="3613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 name="Group 8"/>
          <p:cNvGrpSpPr/>
          <p:nvPr/>
        </p:nvGrpSpPr>
        <p:grpSpPr bwMode="auto">
          <a:xfrm>
            <a:off x="8400256" y="2740682"/>
            <a:ext cx="1368152" cy="2253857"/>
            <a:chOff x="-46308" y="-51108"/>
            <a:chExt cx="1949783" cy="1956872"/>
          </a:xfrm>
        </p:grpSpPr>
        <p:pic>
          <p:nvPicPr>
            <p:cNvPr id="41" name="椭圆 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08" y="-51108"/>
              <a:ext cx="1949783" cy="1956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10"/>
            <p:cNvGrpSpPr/>
            <p:nvPr/>
          </p:nvGrpSpPr>
          <p:grpSpPr bwMode="auto">
            <a:xfrm>
              <a:off x="301108" y="289218"/>
              <a:ext cx="1205320" cy="1212410"/>
              <a:chOff x="0" y="0"/>
              <a:chExt cx="1036320" cy="1042416"/>
            </a:xfrm>
          </p:grpSpPr>
          <p:pic>
            <p:nvPicPr>
              <p:cNvPr id="44" name="椭圆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6320" cy="104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 Box 12"/>
              <p:cNvSpPr txBox="1">
                <a:spLocks noChangeArrowheads="1"/>
              </p:cNvSpPr>
              <p:nvPr/>
            </p:nvSpPr>
            <p:spPr bwMode="auto">
              <a:xfrm>
                <a:off x="162146" y="172369"/>
                <a:ext cx="705742" cy="705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lvl="2" algn="ctr">
                  <a:buClr>
                    <a:schemeClr val="hlink"/>
                  </a:buClr>
                  <a:buSzPct val="80000"/>
                </a:pPr>
                <a:endParaRPr lang="zh-CN" altLang="en-US">
                  <a:latin typeface="微软雅黑" panose="020B0503020204020204" pitchFamily="34" charset="-122"/>
                  <a:ea typeface="微软雅黑" panose="020B0503020204020204" pitchFamily="34" charset="-122"/>
                </a:endParaRPr>
              </a:p>
            </p:txBody>
          </p:sp>
        </p:grpSp>
        <p:pic>
          <p:nvPicPr>
            <p:cNvPr id="43" name="Text Box 3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928" y="409750"/>
              <a:ext cx="1290402" cy="900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 name="Freeform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5084" y="3618062"/>
            <a:ext cx="1066987" cy="162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Freeform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48521" y="3643462"/>
            <a:ext cx="1066987" cy="163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矩形 1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99054" y="4371713"/>
            <a:ext cx="1507867" cy="94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矩形 1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2317" y="4367467"/>
            <a:ext cx="1563092" cy="94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矩形 1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51012" y="1984594"/>
            <a:ext cx="1561892" cy="94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矩形 1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99054" y="1988840"/>
            <a:ext cx="1507867" cy="94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Freeform 6"/>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52277" y="2162324"/>
            <a:ext cx="1103139" cy="1651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Freeform 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73949" y="2192487"/>
            <a:ext cx="1062856" cy="162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7"/>
          <p:cNvSpPr txBox="1">
            <a:spLocks noChangeArrowheads="1"/>
          </p:cNvSpPr>
          <p:nvPr/>
        </p:nvSpPr>
        <p:spPr bwMode="auto">
          <a:xfrm>
            <a:off x="424608" y="1312316"/>
            <a:ext cx="226215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50000"/>
              </a:lnSpc>
            </a:pPr>
            <a:r>
              <a:rPr lang="zh-CN" altLang="en-US" dirty="0">
                <a:solidFill>
                  <a:srgbClr val="C00000"/>
                </a:solidFill>
                <a:latin typeface="微软雅黑" panose="020B0503020204020204" pitchFamily="34" charset="-122"/>
                <a:ea typeface="微软雅黑" panose="020B0503020204020204" pitchFamily="34" charset="-122"/>
              </a:rPr>
              <a:t>监控的方法和工具：</a:t>
            </a:r>
            <a:endParaRPr lang="en-US" altLang="zh-CN" dirty="0">
              <a:solidFill>
                <a:srgbClr val="C00000"/>
              </a:solidFill>
              <a:latin typeface="微软雅黑" panose="020B0503020204020204" pitchFamily="34" charset="-122"/>
              <a:ea typeface="微软雅黑" panose="020B0503020204020204" pitchFamily="34" charset="-122"/>
            </a:endParaRPr>
          </a:p>
        </p:txBody>
      </p:sp>
      <p:sp>
        <p:nvSpPr>
          <p:cNvPr id="48" name="Rectangle 3"/>
          <p:cNvSpPr txBox="1">
            <a:spLocks noChangeArrowheads="1"/>
          </p:cNvSpPr>
          <p:nvPr/>
        </p:nvSpPr>
        <p:spPr bwMode="auto">
          <a:xfrm>
            <a:off x="407368" y="1806577"/>
            <a:ext cx="4970400" cy="212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应用项目进度计划表</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着急会议</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观察</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检查</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跟踪行动计划</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定期反馈及报告</a:t>
            </a:r>
            <a:endParaRPr lang="zh-CN" altLang="en-US" sz="1600" dirty="0">
              <a:latin typeface="微软雅黑" panose="020B0503020204020204" pitchFamily="34" charset="-122"/>
              <a:ea typeface="微软雅黑" panose="020B0503020204020204" pitchFamily="34" charset="-122"/>
            </a:endParaRPr>
          </a:p>
          <a:p>
            <a:pPr>
              <a:lnSpc>
                <a:spcPct val="150000"/>
              </a:lnSpc>
              <a:spcBef>
                <a:spcPct val="20000"/>
              </a:spcBef>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p:txBody>
      </p:sp>
      <p:sp>
        <p:nvSpPr>
          <p:cNvPr id="49" name="Rectangle 81"/>
          <p:cNvSpPr>
            <a:spLocks noChangeArrowheads="1"/>
          </p:cNvSpPr>
          <p:nvPr/>
        </p:nvSpPr>
        <p:spPr bwMode="auto">
          <a:xfrm>
            <a:off x="424608" y="4371713"/>
            <a:ext cx="4892551" cy="2016224"/>
          </a:xfrm>
          <a:prstGeom prst="rect">
            <a:avLst/>
          </a:prstGeom>
          <a:solidFill>
            <a:srgbClr val="FFFFFF"/>
          </a:solidFill>
          <a:ln w="9525">
            <a:solidFill>
              <a:srgbClr val="FFFFFF"/>
            </a:solidFill>
            <a:miter lim="800000"/>
          </a:ln>
          <a:effectLst>
            <a:outerShdw sx="102000" sy="102000" algn="ctr" rotWithShape="0">
              <a:srgbClr val="000000">
                <a:alpha val="39000"/>
              </a:srgbClr>
            </a:outerShdw>
          </a:effectLst>
        </p:spPr>
        <p:txBody>
          <a:bodyPr wrap="none" lIns="87271" tIns="216000" rIns="87271" bIns="43636"/>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50000"/>
              </a:spcBef>
              <a:buFont typeface="Wingdings" panose="05000000000000000000" pitchFamily="2" charset="2"/>
              <a:buChar char="ü"/>
            </a:pPr>
            <a:r>
              <a:rPr lang="zh-CN" altLang="en-US" sz="1200" dirty="0">
                <a:solidFill>
                  <a:srgbClr val="C00000"/>
                </a:solidFill>
                <a:latin typeface="Calibri" panose="020F0502020204030204" charset="0"/>
                <a:ea typeface="微软雅黑" panose="020B0503020204020204" pitchFamily="34" charset="-122"/>
              </a:rPr>
              <a:t> 监控过程中发现进度延误怎么办？投入更多的人</a:t>
            </a:r>
            <a:endParaRPr lang="en-US" altLang="zh-CN" sz="1200" dirty="0">
              <a:solidFill>
                <a:srgbClr val="C00000"/>
              </a:solidFill>
              <a:latin typeface="Calibri" panose="020F0502020204030204" charset="0"/>
              <a:ea typeface="微软雅黑" panose="020B0503020204020204" pitchFamily="34" charset="-122"/>
            </a:endParaRPr>
          </a:p>
          <a:p>
            <a:pPr>
              <a:lnSpc>
                <a:spcPct val="150000"/>
              </a:lnSpc>
              <a:spcBef>
                <a:spcPct val="50000"/>
              </a:spcBef>
              <a:buFont typeface="Arial" panose="020B0604020202020204" pitchFamily="34" charset="0"/>
              <a:buChar char="•"/>
            </a:pPr>
            <a:r>
              <a:rPr lang="zh-CN" altLang="en-US" sz="1200" dirty="0">
                <a:latin typeface="Calibri" panose="020F0502020204030204" charset="0"/>
                <a:ea typeface="微软雅黑" panose="020B0503020204020204" pitchFamily="34" charset="-122"/>
              </a:rPr>
              <a:t>现有的人投入更多的时间（加班）</a:t>
            </a:r>
            <a:endParaRPr lang="en-US" altLang="zh-CN" sz="1200" dirty="0">
              <a:latin typeface="Calibri" panose="020F0502020204030204" charset="0"/>
              <a:ea typeface="微软雅黑" panose="020B0503020204020204" pitchFamily="34" charset="-122"/>
            </a:endParaRPr>
          </a:p>
          <a:p>
            <a:pPr>
              <a:lnSpc>
                <a:spcPct val="150000"/>
              </a:lnSpc>
              <a:spcBef>
                <a:spcPct val="50000"/>
              </a:spcBef>
              <a:buFont typeface="Arial" panose="020B0604020202020204" pitchFamily="34" charset="0"/>
              <a:buChar char="•"/>
            </a:pPr>
            <a:r>
              <a:rPr lang="zh-CN" altLang="en-US" sz="1200" dirty="0">
                <a:latin typeface="Calibri" panose="020F0502020204030204" charset="0"/>
                <a:ea typeface="微软雅黑" panose="020B0503020204020204" pitchFamily="34" charset="-122"/>
              </a:rPr>
              <a:t>换工作效率更好的人员去做</a:t>
            </a:r>
            <a:endParaRPr lang="en-US" altLang="zh-CN" sz="1200" dirty="0">
              <a:latin typeface="Calibri" panose="020F0502020204030204" charset="0"/>
              <a:ea typeface="微软雅黑" panose="020B0503020204020204" pitchFamily="34" charset="-122"/>
            </a:endParaRPr>
          </a:p>
          <a:p>
            <a:pPr>
              <a:lnSpc>
                <a:spcPct val="150000"/>
              </a:lnSpc>
              <a:spcBef>
                <a:spcPct val="50000"/>
              </a:spcBef>
              <a:buFont typeface="Arial" panose="020B0604020202020204" pitchFamily="34" charset="0"/>
              <a:buChar char="•"/>
            </a:pPr>
            <a:r>
              <a:rPr lang="zh-CN" altLang="en-US" sz="1200" dirty="0">
                <a:latin typeface="Calibri" panose="020F0502020204030204" charset="0"/>
                <a:ea typeface="微软雅黑" panose="020B0503020204020204" pitchFamily="34" charset="-122"/>
              </a:rPr>
              <a:t>改进工作方法和工具，提高效率</a:t>
            </a:r>
            <a:endParaRPr lang="en-US" altLang="zh-CN" sz="1200" dirty="0">
              <a:latin typeface="Calibri" panose="020F0502020204030204" charset="0"/>
              <a:ea typeface="微软雅黑" panose="020B0503020204020204" pitchFamily="34" charset="-122"/>
            </a:endParaRPr>
          </a:p>
          <a:p>
            <a:pPr>
              <a:lnSpc>
                <a:spcPct val="150000"/>
              </a:lnSpc>
              <a:spcBef>
                <a:spcPct val="50000"/>
              </a:spcBef>
              <a:buFont typeface="Arial" panose="020B0604020202020204" pitchFamily="34" charset="0"/>
              <a:buChar char="•"/>
            </a:pPr>
            <a:r>
              <a:rPr lang="zh-CN" altLang="en-US" sz="1200" dirty="0">
                <a:latin typeface="Calibri" panose="020F0502020204030204" charset="0"/>
                <a:ea typeface="微软雅黑" panose="020B0503020204020204" pitchFamily="34" charset="-122"/>
              </a:rPr>
              <a:t>缩小项目范围或降低活动质量要求</a:t>
            </a:r>
            <a:endParaRPr lang="zh-CN" altLang="en-US" sz="1200" dirty="0">
              <a:latin typeface="Calibri" panose="020F0502020204030204" charset="0"/>
              <a:ea typeface="微软雅黑" panose="020B0503020204020204" pitchFamily="34" charset="-122"/>
            </a:endParaRPr>
          </a:p>
        </p:txBody>
      </p:sp>
    </p:spTree>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项目阶段：实现阶段</a:t>
            </a:r>
            <a:r>
              <a:rPr lang="en-US" altLang="zh-CN" sz="2400" dirty="0">
                <a:latin typeface="微软雅黑" panose="020B0503020204020204" pitchFamily="34" charset="-122"/>
                <a:ea typeface="微软雅黑" panose="020B0503020204020204" pitchFamily="34" charset="-122"/>
              </a:rPr>
              <a:t> – </a:t>
            </a:r>
            <a:r>
              <a:rPr lang="zh-CN" altLang="en-US" sz="2400" dirty="0">
                <a:latin typeface="微软雅黑" panose="020B0503020204020204" pitchFamily="34" charset="-122"/>
                <a:ea typeface="微软雅黑" panose="020B0503020204020204" pitchFamily="34" charset="-122"/>
              </a:rPr>
              <a:t>需求变更管理</a:t>
            </a:r>
            <a:endParaRPr lang="zh-CN" altLang="zh-CN" sz="2400" dirty="0">
              <a:latin typeface="微软雅黑" panose="020B0503020204020204" pitchFamily="34" charset="-122"/>
              <a:ea typeface="微软雅黑" panose="020B0503020204020204" pitchFamily="34" charset="-122"/>
            </a:endParaRPr>
          </a:p>
        </p:txBody>
      </p:sp>
      <p:sp>
        <p:nvSpPr>
          <p:cNvPr id="25" name="Rectangle 3"/>
          <p:cNvSpPr txBox="1">
            <a:spLocks noChangeArrowheads="1"/>
          </p:cNvSpPr>
          <p:nvPr/>
        </p:nvSpPr>
        <p:spPr bwMode="auto">
          <a:xfrm>
            <a:off x="290829" y="1258419"/>
            <a:ext cx="6929438" cy="186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pPr>
            <a:r>
              <a:rPr lang="zh-CN" altLang="en-US" sz="1600" dirty="0">
                <a:solidFill>
                  <a:srgbClr val="C00000"/>
                </a:solidFill>
                <a:latin typeface="微软雅黑" panose="020B0503020204020204" pitchFamily="34" charset="-122"/>
                <a:ea typeface="微软雅黑" panose="020B0503020204020204" pitchFamily="34" charset="-122"/>
              </a:rPr>
              <a:t>需求变更的原因：</a:t>
            </a:r>
            <a:endParaRPr lang="en-US" altLang="zh-CN" sz="1600" dirty="0">
              <a:solidFill>
                <a:srgbClr val="C00000"/>
              </a:solidFill>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1600" dirty="0">
                <a:latin typeface="微软雅黑" panose="020B0503020204020204" pitchFamily="34" charset="-122"/>
                <a:ea typeface="微软雅黑" panose="020B0503020204020204" pitchFamily="34" charset="-122"/>
              </a:rPr>
              <a:t>需求方 ：不断变化的想法与欲望</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1600" dirty="0">
                <a:latin typeface="微软雅黑" panose="020B0503020204020204" pitchFamily="34" charset="-122"/>
                <a:ea typeface="微软雅黑" panose="020B0503020204020204" pitchFamily="34" charset="-122"/>
              </a:rPr>
              <a:t>项目团队：成员技能与团队冲突</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1600" dirty="0">
                <a:latin typeface="微软雅黑" panose="020B0503020204020204" pitchFamily="34" charset="-122"/>
                <a:ea typeface="微软雅黑" panose="020B0503020204020204" pitchFamily="34" charset="-122"/>
              </a:rPr>
              <a:t>项目优先级：市场变化   资源变化  其他项目影响</a:t>
            </a:r>
            <a:endParaRPr lang="zh-CN" altLang="en-US" sz="1600" dirty="0">
              <a:latin typeface="微软雅黑" panose="020B0503020204020204" pitchFamily="34" charset="-122"/>
              <a:ea typeface="微软雅黑" panose="020B0503020204020204" pitchFamily="34" charset="-122"/>
            </a:endParaRPr>
          </a:p>
          <a:p>
            <a:pPr>
              <a:lnSpc>
                <a:spcPct val="150000"/>
              </a:lnSpc>
              <a:spcBef>
                <a:spcPct val="20000"/>
              </a:spcBef>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p:txBody>
      </p:sp>
      <p:grpSp>
        <p:nvGrpSpPr>
          <p:cNvPr id="27" name="Group 8"/>
          <p:cNvGrpSpPr/>
          <p:nvPr/>
        </p:nvGrpSpPr>
        <p:grpSpPr bwMode="auto">
          <a:xfrm>
            <a:off x="290829" y="3380253"/>
            <a:ext cx="7991475" cy="4560088"/>
            <a:chOff x="144462" y="0"/>
            <a:chExt cx="7991475" cy="4560706"/>
          </a:xfrm>
        </p:grpSpPr>
        <p:pic>
          <p:nvPicPr>
            <p:cNvPr id="28" name="图片 2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0063" y="3719445"/>
              <a:ext cx="1008062" cy="841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6" descr="三人-讨论"/>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32025" y="461963"/>
              <a:ext cx="1150937"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3" descr="man-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7075" y="1168400"/>
              <a:ext cx="792162"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8" descr="man-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7075" y="0"/>
              <a:ext cx="792162"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 Box 23"/>
            <p:cNvSpPr txBox="1">
              <a:spLocks noChangeArrowheads="1"/>
            </p:cNvSpPr>
            <p:nvPr/>
          </p:nvSpPr>
          <p:spPr bwMode="auto">
            <a:xfrm>
              <a:off x="144462" y="1368425"/>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600">
                  <a:latin typeface="微软雅黑" panose="020B0503020204020204" pitchFamily="34" charset="-122"/>
                  <a:ea typeface="微软雅黑" panose="020B0503020204020204" pitchFamily="34" charset="-122"/>
                </a:rPr>
                <a:t>变更请求</a:t>
              </a:r>
              <a:endParaRPr lang="zh-CN" altLang="en-US" sz="1600">
                <a:latin typeface="微软雅黑" panose="020B0503020204020204" pitchFamily="34" charset="-122"/>
                <a:ea typeface="微软雅黑" panose="020B0503020204020204" pitchFamily="34" charset="-122"/>
              </a:endParaRPr>
            </a:p>
          </p:txBody>
        </p:sp>
        <p:sp>
          <p:nvSpPr>
            <p:cNvPr id="46" name="Text Box 24"/>
            <p:cNvSpPr txBox="1">
              <a:spLocks noChangeArrowheads="1"/>
            </p:cNvSpPr>
            <p:nvPr/>
          </p:nvSpPr>
          <p:spPr bwMode="auto">
            <a:xfrm>
              <a:off x="2376487" y="136842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600">
                  <a:latin typeface="微软雅黑" panose="020B0503020204020204" pitchFamily="34" charset="-122"/>
                  <a:ea typeface="微软雅黑" panose="020B0503020204020204" pitchFamily="34" charset="-122"/>
                </a:rPr>
                <a:t>讨论分析</a:t>
              </a:r>
              <a:endParaRPr lang="zh-CN" altLang="en-US" sz="1600">
                <a:latin typeface="微软雅黑" panose="020B0503020204020204" pitchFamily="34" charset="-122"/>
                <a:ea typeface="微软雅黑" panose="020B0503020204020204" pitchFamily="34" charset="-122"/>
              </a:endParaRPr>
            </a:p>
          </p:txBody>
        </p:sp>
        <p:sp>
          <p:nvSpPr>
            <p:cNvPr id="52" name="Text Box 25"/>
            <p:cNvSpPr txBox="1">
              <a:spLocks noChangeArrowheads="1"/>
            </p:cNvSpPr>
            <p:nvPr/>
          </p:nvSpPr>
          <p:spPr bwMode="auto">
            <a:xfrm>
              <a:off x="4464050" y="72072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600">
                  <a:latin typeface="微软雅黑" panose="020B0503020204020204" pitchFamily="34" charset="-122"/>
                  <a:ea typeface="微软雅黑" panose="020B0503020204020204" pitchFamily="34" charset="-122"/>
                </a:rPr>
                <a:t>变更执行</a:t>
              </a:r>
              <a:endParaRPr lang="zh-CN" altLang="en-US" sz="1600">
                <a:latin typeface="微软雅黑" panose="020B0503020204020204" pitchFamily="34" charset="-122"/>
                <a:ea typeface="微软雅黑" panose="020B0503020204020204" pitchFamily="34" charset="-122"/>
              </a:endParaRPr>
            </a:p>
          </p:txBody>
        </p:sp>
        <p:sp>
          <p:nvSpPr>
            <p:cNvPr id="53" name="Text Box 26"/>
            <p:cNvSpPr txBox="1">
              <a:spLocks noChangeArrowheads="1"/>
            </p:cNvSpPr>
            <p:nvPr/>
          </p:nvSpPr>
          <p:spPr bwMode="auto">
            <a:xfrm>
              <a:off x="4464050" y="189547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600">
                  <a:latin typeface="微软雅黑" panose="020B0503020204020204" pitchFamily="34" charset="-122"/>
                  <a:ea typeface="微软雅黑" panose="020B0503020204020204" pitchFamily="34" charset="-122"/>
                </a:rPr>
                <a:t>变更执行</a:t>
              </a:r>
              <a:endParaRPr lang="zh-CN" altLang="en-US" sz="1600">
                <a:latin typeface="微软雅黑" panose="020B0503020204020204" pitchFamily="34" charset="-122"/>
                <a:ea typeface="微软雅黑" panose="020B0503020204020204" pitchFamily="34" charset="-122"/>
              </a:endParaRPr>
            </a:p>
          </p:txBody>
        </p:sp>
        <p:pic>
          <p:nvPicPr>
            <p:cNvPr id="54"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8737" y="215900"/>
              <a:ext cx="474663" cy="50323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5"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8737" y="1296988"/>
              <a:ext cx="552450" cy="5334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6" name="Line 30"/>
            <p:cNvSpPr>
              <a:spLocks noChangeShapeType="1"/>
            </p:cNvSpPr>
            <p:nvPr/>
          </p:nvSpPr>
          <p:spPr bwMode="auto">
            <a:xfrm>
              <a:off x="1152525" y="936625"/>
              <a:ext cx="935037"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57" name="Line 31"/>
            <p:cNvSpPr>
              <a:spLocks noChangeShapeType="1"/>
            </p:cNvSpPr>
            <p:nvPr/>
          </p:nvSpPr>
          <p:spPr bwMode="auto">
            <a:xfrm flipV="1">
              <a:off x="3527425" y="504825"/>
              <a:ext cx="865187" cy="4318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58" name="Line 32"/>
            <p:cNvSpPr>
              <a:spLocks noChangeShapeType="1"/>
            </p:cNvSpPr>
            <p:nvPr/>
          </p:nvSpPr>
          <p:spPr bwMode="auto">
            <a:xfrm>
              <a:off x="3529012" y="1152525"/>
              <a:ext cx="935038" cy="4318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59" name="Line 33"/>
            <p:cNvSpPr>
              <a:spLocks noChangeShapeType="1"/>
            </p:cNvSpPr>
            <p:nvPr/>
          </p:nvSpPr>
          <p:spPr bwMode="auto">
            <a:xfrm>
              <a:off x="5472112" y="504825"/>
              <a:ext cx="863600"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60" name="Line 34"/>
            <p:cNvSpPr>
              <a:spLocks noChangeShapeType="1"/>
            </p:cNvSpPr>
            <p:nvPr/>
          </p:nvSpPr>
          <p:spPr bwMode="auto">
            <a:xfrm>
              <a:off x="5472112" y="1584325"/>
              <a:ext cx="863600"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pic>
          <p:nvPicPr>
            <p:cNvPr id="61" name="Picture 35" descr="页面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7875" y="2087563"/>
              <a:ext cx="1008062"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2" name="AutoShape 36"/>
            <p:cNvCxnSpPr>
              <a:cxnSpLocks noChangeShapeType="1"/>
            </p:cNvCxnSpPr>
            <p:nvPr/>
          </p:nvCxnSpPr>
          <p:spPr bwMode="auto">
            <a:xfrm>
              <a:off x="6883400" y="468313"/>
              <a:ext cx="749300" cy="1619250"/>
            </a:xfrm>
            <a:prstGeom prst="bentConnector2">
              <a:avLst/>
            </a:prstGeom>
            <a:noFill/>
            <a:ln w="3810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63" name="AutoShape 37"/>
            <p:cNvCxnSpPr>
              <a:cxnSpLocks noChangeShapeType="1"/>
            </p:cNvCxnSpPr>
            <p:nvPr/>
          </p:nvCxnSpPr>
          <p:spPr bwMode="auto">
            <a:xfrm rot="16200000" flipH="1">
              <a:off x="6597649" y="1917699"/>
              <a:ext cx="617537" cy="442913"/>
            </a:xfrm>
            <a:prstGeom prst="bentConnector2">
              <a:avLst/>
            </a:prstGeom>
            <a:noFill/>
            <a:ln w="3810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64" name="Text Box 38"/>
            <p:cNvSpPr txBox="1">
              <a:spLocks noChangeArrowheads="1"/>
            </p:cNvSpPr>
            <p:nvPr/>
          </p:nvSpPr>
          <p:spPr bwMode="auto">
            <a:xfrm>
              <a:off x="6480175" y="273526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600">
                  <a:latin typeface="微软雅黑" panose="020B0503020204020204" pitchFamily="34" charset="-122"/>
                  <a:ea typeface="微软雅黑" panose="020B0503020204020204" pitchFamily="34" charset="-122"/>
                </a:rPr>
                <a:t>最终成果</a:t>
              </a:r>
              <a:endParaRPr lang="zh-CN" altLang="en-US" sz="1600">
                <a:latin typeface="微软雅黑" panose="020B0503020204020204" pitchFamily="34" charset="-122"/>
                <a:ea typeface="微软雅黑" panose="020B0503020204020204" pitchFamily="34" charset="-122"/>
              </a:endParaRPr>
            </a:p>
          </p:txBody>
        </p:sp>
        <p:pic>
          <p:nvPicPr>
            <p:cNvPr id="65"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431800"/>
              <a:ext cx="47466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 Box 40"/>
            <p:cNvSpPr txBox="1">
              <a:spLocks noChangeArrowheads="1"/>
            </p:cNvSpPr>
            <p:nvPr/>
          </p:nvSpPr>
          <p:spPr bwMode="auto">
            <a:xfrm>
              <a:off x="6624637" y="4318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en-US" altLang="zh-CN">
                  <a:solidFill>
                    <a:srgbClr val="FF3300"/>
                  </a:solidFill>
                </a:rPr>
                <a:t>M</a:t>
              </a:r>
              <a:endParaRPr lang="en-US" altLang="zh-CN">
                <a:solidFill>
                  <a:srgbClr val="FF3300"/>
                </a:solidFill>
              </a:endParaRPr>
            </a:p>
          </p:txBody>
        </p:sp>
        <p:pic>
          <p:nvPicPr>
            <p:cNvPr id="67"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5700" y="1081088"/>
              <a:ext cx="5524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 Box 42"/>
            <p:cNvSpPr txBox="1">
              <a:spLocks noChangeArrowheads="1"/>
            </p:cNvSpPr>
            <p:nvPr/>
          </p:nvSpPr>
          <p:spPr bwMode="auto">
            <a:xfrm>
              <a:off x="6624637" y="1512888"/>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en-US" altLang="zh-CN">
                  <a:solidFill>
                    <a:srgbClr val="FF3300"/>
                  </a:solidFill>
                </a:rPr>
                <a:t>M</a:t>
              </a:r>
              <a:endParaRPr lang="en-US" altLang="zh-CN">
                <a:solidFill>
                  <a:srgbClr val="FF3300"/>
                </a:solidFill>
              </a:endParaRPr>
            </a:p>
          </p:txBody>
        </p:sp>
        <p:sp>
          <p:nvSpPr>
            <p:cNvPr id="69" name="Text Box 43"/>
            <p:cNvSpPr txBox="1">
              <a:spLocks noChangeArrowheads="1"/>
            </p:cNvSpPr>
            <p:nvPr/>
          </p:nvSpPr>
          <p:spPr bwMode="auto">
            <a:xfrm>
              <a:off x="6119812" y="720725"/>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600">
                  <a:latin typeface="微软雅黑" panose="020B0503020204020204" pitchFamily="34" charset="-122"/>
                  <a:ea typeface="微软雅黑" panose="020B0503020204020204" pitchFamily="34" charset="-122"/>
                </a:rPr>
                <a:t>修改后成果</a:t>
              </a:r>
              <a:endParaRPr lang="zh-CN" altLang="en-US" sz="1600">
                <a:latin typeface="微软雅黑" panose="020B0503020204020204" pitchFamily="34" charset="-122"/>
                <a:ea typeface="微软雅黑" panose="020B0503020204020204" pitchFamily="34" charset="-122"/>
              </a:endParaRPr>
            </a:p>
          </p:txBody>
        </p:sp>
        <p:cxnSp>
          <p:nvCxnSpPr>
            <p:cNvPr id="70" name="AutoShape 44"/>
            <p:cNvCxnSpPr>
              <a:cxnSpLocks noChangeShapeType="1"/>
            </p:cNvCxnSpPr>
            <p:nvPr/>
          </p:nvCxnSpPr>
          <p:spPr bwMode="auto">
            <a:xfrm rot="16200000" flipV="1">
              <a:off x="3270249" y="-1476376"/>
              <a:ext cx="1728787" cy="6983413"/>
            </a:xfrm>
            <a:prstGeom prst="bentConnector3">
              <a:avLst>
                <a:gd name="adj1" fmla="val -13222"/>
              </a:avLst>
            </a:prstGeom>
            <a:noFill/>
            <a:ln w="3810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71" name="Text Box 45"/>
            <p:cNvSpPr txBox="1">
              <a:spLocks noChangeArrowheads="1"/>
            </p:cNvSpPr>
            <p:nvPr/>
          </p:nvSpPr>
          <p:spPr bwMode="auto">
            <a:xfrm>
              <a:off x="3382962" y="2687638"/>
              <a:ext cx="1200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600">
                  <a:latin typeface="微软雅黑" panose="020B0503020204020204" pitchFamily="34" charset="-122"/>
                  <a:ea typeface="微软雅黑" panose="020B0503020204020204" pitchFamily="34" charset="-122"/>
                </a:rPr>
                <a:t>验证和确认</a:t>
              </a:r>
              <a:endParaRPr lang="zh-CN" altLang="en-US" sz="1600">
                <a:latin typeface="微软雅黑" panose="020B0503020204020204" pitchFamily="34" charset="-122"/>
                <a:ea typeface="微软雅黑" panose="020B0503020204020204" pitchFamily="34" charset="-122"/>
              </a:endParaRPr>
            </a:p>
          </p:txBody>
        </p:sp>
      </p:grpSp>
      <p:sp>
        <p:nvSpPr>
          <p:cNvPr id="74" name="Rectangle 3"/>
          <p:cNvSpPr txBox="1">
            <a:spLocks noChangeArrowheads="1"/>
          </p:cNvSpPr>
          <p:nvPr/>
        </p:nvSpPr>
        <p:spPr bwMode="auto">
          <a:xfrm>
            <a:off x="9106432" y="1258419"/>
            <a:ext cx="2894224" cy="370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pPr>
            <a:r>
              <a:rPr lang="zh-CN" altLang="en-US" sz="1400" b="1" dirty="0">
                <a:latin typeface="微软雅黑" panose="020B0503020204020204" pitchFamily="34" charset="-122"/>
                <a:ea typeface="微软雅黑" panose="020B0503020204020204" pitchFamily="34" charset="-122"/>
              </a:rPr>
              <a:t>需求变更：</a:t>
            </a:r>
            <a:endParaRPr lang="en-US" altLang="zh-CN" sz="1400" b="1" dirty="0">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1400" dirty="0">
                <a:latin typeface="微软雅黑" panose="020B0503020204020204" pitchFamily="34" charset="-122"/>
                <a:ea typeface="微软雅黑" panose="020B0503020204020204" pitchFamily="34" charset="-122"/>
              </a:rPr>
              <a:t>需求变更是很多项目容易遇到的问题，如何处理，需要按照实际情况因地制宜的去解决。</a:t>
            </a:r>
            <a:endParaRPr lang="en-US" altLang="zh-CN" sz="1400" dirty="0">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1400" dirty="0">
                <a:latin typeface="微软雅黑" panose="020B0503020204020204" pitchFamily="34" charset="-122"/>
                <a:ea typeface="微软雅黑" panose="020B0503020204020204" pitchFamily="34" charset="-122"/>
              </a:rPr>
              <a:t>大部分情况，尽量保证项目最终的结果和排期为考虑，然后再综合考虑变更的需求是否能够支持，还是需要再综合考虑，一般面对这类问题，建议都考虑放到二期这种方式来考虑。</a:t>
            </a:r>
            <a:endParaRPr lang="zh-CN" altLang="en-US" sz="1400" dirty="0">
              <a:latin typeface="微软雅黑" panose="020B0503020204020204" pitchFamily="34" charset="-122"/>
              <a:ea typeface="微软雅黑" panose="020B0503020204020204" pitchFamily="34" charset="-122"/>
            </a:endParaRPr>
          </a:p>
        </p:txBody>
      </p:sp>
      <p:sp>
        <p:nvSpPr>
          <p:cNvPr id="75" name="TextBox 7"/>
          <p:cNvSpPr txBox="1">
            <a:spLocks noChangeArrowheads="1"/>
          </p:cNvSpPr>
          <p:nvPr/>
        </p:nvSpPr>
        <p:spPr bwMode="auto">
          <a:xfrm>
            <a:off x="387532" y="3212976"/>
            <a:ext cx="180049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50000"/>
              </a:lnSpc>
            </a:pPr>
            <a:r>
              <a:rPr lang="zh-CN" altLang="en-US" dirty="0">
                <a:solidFill>
                  <a:srgbClr val="C00000"/>
                </a:solidFill>
                <a:latin typeface="微软雅黑" panose="020B0503020204020204" pitchFamily="34" charset="-122"/>
                <a:ea typeface="微软雅黑" panose="020B0503020204020204" pitchFamily="34" charset="-122"/>
              </a:rPr>
              <a:t>需求变更过程：</a:t>
            </a:r>
            <a:endParaRPr lang="en-US" altLang="zh-CN"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项目阶段：收尾总结 </a:t>
            </a:r>
            <a:endParaRPr lang="zh-CN" altLang="zh-CN" sz="2400" dirty="0">
              <a:latin typeface="微软雅黑" panose="020B0503020204020204" pitchFamily="34" charset="-122"/>
              <a:ea typeface="微软雅黑" panose="020B0503020204020204" pitchFamily="34" charset="-122"/>
            </a:endParaRPr>
          </a:p>
        </p:txBody>
      </p:sp>
      <p:sp>
        <p:nvSpPr>
          <p:cNvPr id="6" name="椭圆 5"/>
          <p:cNvSpPr>
            <a:spLocks noChangeArrowheads="1"/>
          </p:cNvSpPr>
          <p:nvPr/>
        </p:nvSpPr>
        <p:spPr bwMode="auto">
          <a:xfrm>
            <a:off x="1108622" y="1412776"/>
            <a:ext cx="1500187" cy="714375"/>
          </a:xfrm>
          <a:prstGeom prst="ellipse">
            <a:avLst/>
          </a:prstGeom>
          <a:gradFill rotWithShape="1">
            <a:gsLst>
              <a:gs pos="0">
                <a:srgbClr val="769535"/>
              </a:gs>
              <a:gs pos="80000">
                <a:srgbClr val="9BC348"/>
              </a:gs>
              <a:gs pos="100000">
                <a:srgbClr val="9CC746"/>
              </a:gs>
            </a:gsLst>
            <a:lin ang="5400000"/>
          </a:gradFill>
          <a:ln w="9525">
            <a:solidFill>
              <a:srgbClr val="98B954"/>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项目</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启动</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 name="椭圆 6"/>
          <p:cNvSpPr>
            <a:spLocks noChangeArrowheads="1"/>
          </p:cNvSpPr>
          <p:nvPr/>
        </p:nvSpPr>
        <p:spPr bwMode="auto">
          <a:xfrm>
            <a:off x="3180309" y="1412776"/>
            <a:ext cx="1500188" cy="714375"/>
          </a:xfrm>
          <a:prstGeom prst="ellipse">
            <a:avLst/>
          </a:prstGeom>
          <a:solidFill>
            <a:srgbClr val="C00000"/>
          </a:solidFill>
          <a:ln w="9525">
            <a:solidFill>
              <a:srgbClr val="F6924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计划</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 name="椭圆 7"/>
          <p:cNvSpPr>
            <a:spLocks noChangeArrowheads="1"/>
          </p:cNvSpPr>
          <p:nvPr/>
        </p:nvSpPr>
        <p:spPr bwMode="auto">
          <a:xfrm>
            <a:off x="5329784" y="1412776"/>
            <a:ext cx="1500188" cy="714375"/>
          </a:xfrm>
          <a:prstGeom prst="ellipse">
            <a:avLst/>
          </a:prstGeom>
          <a:gradFill rotWithShape="1">
            <a:gsLst>
              <a:gs pos="0">
                <a:srgbClr val="5D417E"/>
              </a:gs>
              <a:gs pos="80000">
                <a:srgbClr val="7B58A6"/>
              </a:gs>
              <a:gs pos="100000">
                <a:srgbClr val="7B57A8"/>
              </a:gs>
            </a:gsLst>
            <a:lin ang="5400000"/>
          </a:gradFill>
          <a:ln w="9525">
            <a:solidFill>
              <a:srgbClr val="7D60A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排期</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椭圆 8"/>
          <p:cNvSpPr>
            <a:spLocks noChangeArrowheads="1"/>
          </p:cNvSpPr>
          <p:nvPr/>
        </p:nvSpPr>
        <p:spPr bwMode="auto">
          <a:xfrm>
            <a:off x="7506247" y="1412776"/>
            <a:ext cx="1500187" cy="714375"/>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设计</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11" name="直接箭头连接符 10"/>
          <p:cNvCxnSpPr>
            <a:cxnSpLocks noChangeShapeType="1"/>
            <a:stCxn id="6" idx="6"/>
            <a:endCxn id="7" idx="2"/>
          </p:cNvCxnSpPr>
          <p:nvPr/>
        </p:nvCxnSpPr>
        <p:spPr bwMode="auto">
          <a:xfrm>
            <a:off x="2608809" y="1769963"/>
            <a:ext cx="571500"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2" name="直接箭头连接符 11"/>
          <p:cNvCxnSpPr>
            <a:cxnSpLocks noChangeShapeType="1"/>
            <a:stCxn id="7" idx="6"/>
            <a:endCxn id="8" idx="2"/>
          </p:cNvCxnSpPr>
          <p:nvPr/>
        </p:nvCxnSpPr>
        <p:spPr bwMode="auto">
          <a:xfrm>
            <a:off x="4680497" y="1769963"/>
            <a:ext cx="649287"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3" name="直接箭头连接符 12"/>
          <p:cNvCxnSpPr>
            <a:cxnSpLocks noChangeShapeType="1"/>
            <a:stCxn id="8" idx="6"/>
            <a:endCxn id="9" idx="2"/>
          </p:cNvCxnSpPr>
          <p:nvPr/>
        </p:nvCxnSpPr>
        <p:spPr bwMode="auto">
          <a:xfrm>
            <a:off x="6829972" y="1769963"/>
            <a:ext cx="676275"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18" name="椭圆 17"/>
          <p:cNvSpPr>
            <a:spLocks noChangeArrowheads="1"/>
          </p:cNvSpPr>
          <p:nvPr/>
        </p:nvSpPr>
        <p:spPr bwMode="auto">
          <a:xfrm>
            <a:off x="7506247" y="2555776"/>
            <a:ext cx="1500187" cy="714375"/>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研发</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9" name="椭圆 18"/>
          <p:cNvSpPr>
            <a:spLocks noChangeArrowheads="1"/>
          </p:cNvSpPr>
          <p:nvPr/>
        </p:nvSpPr>
        <p:spPr bwMode="auto">
          <a:xfrm>
            <a:off x="7506247" y="3645024"/>
            <a:ext cx="1500187" cy="714375"/>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测试</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0" name="椭圆 19"/>
          <p:cNvSpPr>
            <a:spLocks noChangeArrowheads="1"/>
          </p:cNvSpPr>
          <p:nvPr/>
        </p:nvSpPr>
        <p:spPr bwMode="auto">
          <a:xfrm>
            <a:off x="7506247" y="4698900"/>
            <a:ext cx="1500187" cy="714375"/>
          </a:xfrm>
          <a:prstGeom prst="ellipse">
            <a:avLst/>
          </a:prstGeom>
        </p:spPr>
        <p:style>
          <a:lnRef idx="0">
            <a:schemeClr val="accent6"/>
          </a:lnRef>
          <a:fillRef idx="3">
            <a:schemeClr val="accent6"/>
          </a:fillRef>
          <a:effectRef idx="3">
            <a:schemeClr val="accent6"/>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发布</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1" name="椭圆 20"/>
          <p:cNvSpPr>
            <a:spLocks noChangeArrowheads="1"/>
          </p:cNvSpPr>
          <p:nvPr/>
        </p:nvSpPr>
        <p:spPr bwMode="auto">
          <a:xfrm>
            <a:off x="9840416" y="4698900"/>
            <a:ext cx="1500187" cy="714375"/>
          </a:xfrm>
          <a:prstGeom prst="ellipse">
            <a:avLst/>
          </a:prstGeom>
        </p:spPr>
        <p:style>
          <a:lnRef idx="1">
            <a:schemeClr val="dk1"/>
          </a:lnRef>
          <a:fillRef idx="2">
            <a:schemeClr val="dk1"/>
          </a:fillRef>
          <a:effectRef idx="1">
            <a:schemeClr val="dk1"/>
          </a:effectRef>
          <a:fontRef idx="minor">
            <a:schemeClr val="dk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2000" b="1" dirty="0">
                <a:solidFill>
                  <a:srgbClr val="FFFFFF"/>
                </a:solidFill>
                <a:latin typeface="微软雅黑" panose="020B0503020204020204" pitchFamily="34" charset="-122"/>
                <a:ea typeface="微软雅黑" panose="020B0503020204020204" pitchFamily="34" charset="-122"/>
              </a:rPr>
              <a:t>收尾</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a:r>
              <a:rPr lang="zh-CN" altLang="en-US" sz="2000" b="1" dirty="0">
                <a:solidFill>
                  <a:srgbClr val="FFFFFF"/>
                </a:solidFill>
                <a:latin typeface="微软雅黑" panose="020B0503020204020204" pitchFamily="34" charset="-122"/>
                <a:ea typeface="微软雅黑" panose="020B0503020204020204" pitchFamily="34" charset="-122"/>
              </a:rPr>
              <a:t>总结</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5" name="椭圆 24"/>
          <p:cNvSpPr>
            <a:spLocks noChangeArrowheads="1"/>
          </p:cNvSpPr>
          <p:nvPr/>
        </p:nvSpPr>
        <p:spPr bwMode="auto">
          <a:xfrm>
            <a:off x="9636373" y="3103569"/>
            <a:ext cx="1500187" cy="714375"/>
          </a:xfrm>
          <a:prstGeom prst="ellipse">
            <a:avLst/>
          </a:prstGeom>
          <a:gradFill rotWithShape="1">
            <a:gsLst>
              <a:gs pos="0">
                <a:srgbClr val="2787A0"/>
              </a:gs>
              <a:gs pos="80000">
                <a:srgbClr val="36B1D2"/>
              </a:gs>
              <a:gs pos="100000">
                <a:srgbClr val="34B3D6"/>
              </a:gs>
            </a:gsLst>
            <a:lin ang="5400000"/>
          </a:gradFill>
          <a:ln w="9525">
            <a:solidFill>
              <a:srgbClr val="46AAC5"/>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过程</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监控</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26" name="直接箭头连接符 25"/>
          <p:cNvCxnSpPr>
            <a:cxnSpLocks noChangeShapeType="1"/>
            <a:stCxn id="9" idx="6"/>
            <a:endCxn id="25" idx="2"/>
          </p:cNvCxnSpPr>
          <p:nvPr/>
        </p:nvCxnSpPr>
        <p:spPr bwMode="auto">
          <a:xfrm>
            <a:off x="9006434" y="1769964"/>
            <a:ext cx="629939" cy="1690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1" name="直接箭头连接符 30"/>
          <p:cNvCxnSpPr>
            <a:cxnSpLocks noChangeShapeType="1"/>
            <a:stCxn id="18" idx="6"/>
            <a:endCxn id="25" idx="2"/>
          </p:cNvCxnSpPr>
          <p:nvPr/>
        </p:nvCxnSpPr>
        <p:spPr bwMode="auto">
          <a:xfrm>
            <a:off x="9006434" y="2912964"/>
            <a:ext cx="629939" cy="547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4" name="直接箭头连接符 33"/>
          <p:cNvCxnSpPr>
            <a:cxnSpLocks noChangeShapeType="1"/>
          </p:cNvCxnSpPr>
          <p:nvPr/>
        </p:nvCxnSpPr>
        <p:spPr bwMode="auto">
          <a:xfrm flipV="1">
            <a:off x="8916293" y="3460757"/>
            <a:ext cx="720080" cy="462892"/>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6" name="直接箭头连接符 35"/>
          <p:cNvCxnSpPr>
            <a:cxnSpLocks noChangeShapeType="1"/>
            <a:stCxn id="20" idx="6"/>
            <a:endCxn id="25" idx="2"/>
          </p:cNvCxnSpPr>
          <p:nvPr/>
        </p:nvCxnSpPr>
        <p:spPr bwMode="auto">
          <a:xfrm flipV="1">
            <a:off x="9006434" y="3460757"/>
            <a:ext cx="629939" cy="1595331"/>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40" name="直接箭头连接符 39"/>
          <p:cNvCxnSpPr>
            <a:cxnSpLocks noChangeShapeType="1"/>
            <a:stCxn id="20" idx="6"/>
            <a:endCxn id="21" idx="2"/>
          </p:cNvCxnSpPr>
          <p:nvPr/>
        </p:nvCxnSpPr>
        <p:spPr bwMode="auto">
          <a:xfrm>
            <a:off x="9006434" y="5056088"/>
            <a:ext cx="833982" cy="0"/>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2" name="直接箭头连接符 41"/>
          <p:cNvCxnSpPr>
            <a:cxnSpLocks noChangeShapeType="1"/>
            <a:stCxn id="9" idx="4"/>
            <a:endCxn id="18" idx="0"/>
          </p:cNvCxnSpPr>
          <p:nvPr/>
        </p:nvCxnSpPr>
        <p:spPr bwMode="auto">
          <a:xfrm>
            <a:off x="8256341" y="2127151"/>
            <a:ext cx="0" cy="428625"/>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5" name="直接箭头连接符 44"/>
          <p:cNvCxnSpPr>
            <a:cxnSpLocks noChangeShapeType="1"/>
            <a:stCxn id="18" idx="4"/>
            <a:endCxn id="19" idx="0"/>
          </p:cNvCxnSpPr>
          <p:nvPr/>
        </p:nvCxnSpPr>
        <p:spPr bwMode="auto">
          <a:xfrm>
            <a:off x="8256341" y="3270151"/>
            <a:ext cx="0" cy="374873"/>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7" name="直接箭头连接符 46"/>
          <p:cNvCxnSpPr>
            <a:cxnSpLocks noChangeShapeType="1"/>
            <a:stCxn id="19" idx="4"/>
            <a:endCxn id="20" idx="0"/>
          </p:cNvCxnSpPr>
          <p:nvPr/>
        </p:nvCxnSpPr>
        <p:spPr bwMode="auto">
          <a:xfrm>
            <a:off x="8256341" y="4359399"/>
            <a:ext cx="0" cy="339501"/>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24" name="椭圆 23"/>
          <p:cNvSpPr>
            <a:spLocks noChangeArrowheads="1"/>
          </p:cNvSpPr>
          <p:nvPr/>
        </p:nvSpPr>
        <p:spPr bwMode="auto">
          <a:xfrm>
            <a:off x="9696400" y="4554910"/>
            <a:ext cx="1728192" cy="1034330"/>
          </a:xfrm>
          <a:prstGeom prst="ellipse">
            <a:avLst/>
          </a:prstGeom>
          <a:noFill/>
          <a:ln w="25400">
            <a:solidFill>
              <a:srgbClr val="FFC000"/>
            </a:solidFill>
            <a:prstDash val="dash"/>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FFFFFF"/>
              </a:solidFill>
              <a:latin typeface="Calibri" panose="020F0502020204030204" charset="0"/>
            </a:endParaRPr>
          </a:p>
        </p:txBody>
      </p:sp>
      <p:sp>
        <p:nvSpPr>
          <p:cNvPr id="66" name="圆角矩形 65"/>
          <p:cNvSpPr>
            <a:spLocks noChangeArrowheads="1"/>
          </p:cNvSpPr>
          <p:nvPr/>
        </p:nvSpPr>
        <p:spPr bwMode="auto">
          <a:xfrm>
            <a:off x="930029" y="5525219"/>
            <a:ext cx="6462116" cy="1000125"/>
          </a:xfrm>
          <a:prstGeom prst="roundRect">
            <a:avLst>
              <a:gd name="adj" fmla="val 16667"/>
            </a:avLst>
          </a:prstGeom>
          <a:noFill/>
          <a:ln w="25400">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FFFFFF"/>
              </a:solidFill>
              <a:latin typeface="Calibri" panose="020F0502020204030204" charset="0"/>
            </a:endParaRPr>
          </a:p>
        </p:txBody>
      </p:sp>
      <p:sp>
        <p:nvSpPr>
          <p:cNvPr id="67" name="上箭头 66"/>
          <p:cNvSpPr>
            <a:spLocks noChangeArrowheads="1"/>
          </p:cNvSpPr>
          <p:nvPr/>
        </p:nvSpPr>
        <p:spPr bwMode="auto">
          <a:xfrm rot="10800000">
            <a:off x="1430090" y="5025156"/>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
        <p:nvSpPr>
          <p:cNvPr id="68" name="上箭头 67"/>
          <p:cNvSpPr>
            <a:spLocks noChangeArrowheads="1"/>
          </p:cNvSpPr>
          <p:nvPr/>
        </p:nvSpPr>
        <p:spPr bwMode="auto">
          <a:xfrm rot="10800000">
            <a:off x="1860303" y="5025156"/>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
        <p:nvSpPr>
          <p:cNvPr id="69" name="上箭头 68"/>
          <p:cNvSpPr>
            <a:spLocks noChangeArrowheads="1"/>
          </p:cNvSpPr>
          <p:nvPr/>
        </p:nvSpPr>
        <p:spPr bwMode="auto">
          <a:xfrm rot="10800000">
            <a:off x="2287340" y="5025156"/>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
        <p:nvSpPr>
          <p:cNvPr id="73" name="TextBox 58"/>
          <p:cNvSpPr txBox="1">
            <a:spLocks noChangeArrowheads="1"/>
          </p:cNvSpPr>
          <p:nvPr/>
        </p:nvSpPr>
        <p:spPr bwMode="auto">
          <a:xfrm>
            <a:off x="1215778" y="5668094"/>
            <a:ext cx="5908221"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400" dirty="0">
                <a:solidFill>
                  <a:srgbClr val="C00000"/>
                </a:solidFill>
                <a:latin typeface="微软雅黑" panose="020B0503020204020204" pitchFamily="34" charset="-122"/>
                <a:ea typeface="微软雅黑" panose="020B0503020204020204" pitchFamily="34" charset="-122"/>
              </a:rPr>
              <a:t>文档  ：  项目总结文档    项目总结邮件</a:t>
            </a:r>
            <a:endParaRPr lang="en-US" altLang="zh-CN" sz="1400" dirty="0">
              <a:solidFill>
                <a:srgbClr val="C00000"/>
              </a:solidFill>
              <a:latin typeface="微软雅黑" panose="020B0503020204020204" pitchFamily="34" charset="-122"/>
              <a:ea typeface="微软雅黑" panose="020B0503020204020204" pitchFamily="34" charset="-122"/>
            </a:endParaRPr>
          </a:p>
          <a:p>
            <a:pPr eaLnBrk="1" hangingPunct="1"/>
            <a:endParaRPr lang="en-US" altLang="zh-CN" sz="1400" dirty="0">
              <a:solidFill>
                <a:srgbClr val="C00000"/>
              </a:solidFill>
              <a:latin typeface="微软雅黑" panose="020B0503020204020204" pitchFamily="34" charset="-122"/>
              <a:ea typeface="微软雅黑" panose="020B0503020204020204" pitchFamily="34" charset="-122"/>
            </a:endParaRPr>
          </a:p>
          <a:p>
            <a:pPr eaLnBrk="1" hangingPunct="1"/>
            <a:r>
              <a:rPr lang="zh-CN" altLang="en-US" sz="1400" dirty="0">
                <a:solidFill>
                  <a:srgbClr val="C00000"/>
                </a:solidFill>
                <a:latin typeface="微软雅黑" panose="020B0503020204020204" pitchFamily="34" charset="-122"/>
                <a:ea typeface="微软雅黑" panose="020B0503020204020204" pitchFamily="34" charset="-122"/>
              </a:rPr>
              <a:t>工具  ：  总结会议  </a:t>
            </a:r>
            <a:r>
              <a:rPr lang="en-US" altLang="zh-CN" sz="1400" dirty="0" err="1">
                <a:solidFill>
                  <a:srgbClr val="C00000"/>
                </a:solidFill>
                <a:latin typeface="微软雅黑" panose="020B0503020204020204" pitchFamily="34" charset="-122"/>
                <a:ea typeface="微软雅黑" panose="020B0503020204020204" pitchFamily="34" charset="-122"/>
              </a:rPr>
              <a:t>Casestudy</a:t>
            </a:r>
            <a:r>
              <a:rPr lang="en-US" altLang="zh-CN" sz="1400" dirty="0">
                <a:solidFill>
                  <a:srgbClr val="C00000"/>
                </a:solidFill>
                <a:latin typeface="微软雅黑" panose="020B0503020204020204" pitchFamily="34" charset="-122"/>
                <a:ea typeface="微软雅黑" panose="020B0503020204020204" pitchFamily="34" charset="-122"/>
              </a:rPr>
              <a:t>   </a:t>
            </a:r>
            <a:r>
              <a:rPr lang="zh-CN" altLang="en-US" sz="1400" dirty="0">
                <a:solidFill>
                  <a:srgbClr val="C00000"/>
                </a:solidFill>
                <a:latin typeface="微软雅黑" panose="020B0503020204020204" pitchFamily="34" charset="-122"/>
                <a:ea typeface="微软雅黑" panose="020B0503020204020204" pitchFamily="34" charset="-122"/>
              </a:rPr>
              <a:t>复盘会议            </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30" name="Rectangle 3"/>
          <p:cNvSpPr txBox="1">
            <a:spLocks noChangeArrowheads="1"/>
          </p:cNvSpPr>
          <p:nvPr/>
        </p:nvSpPr>
        <p:spPr bwMode="auto">
          <a:xfrm>
            <a:off x="1108622" y="2316881"/>
            <a:ext cx="6139506"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 评估与验收</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项目干系人</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领导确认目标与结果</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项目信息各类归档</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 项目总结复盘</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b="1" dirty="0">
                <a:solidFill>
                  <a:srgbClr val="C00000"/>
                </a:solidFill>
                <a:latin typeface="微软雅黑" panose="020B0503020204020204" pitchFamily="34" charset="-122"/>
                <a:ea typeface="微软雅黑" panose="020B0503020204020204" pitchFamily="34" charset="-122"/>
              </a:rPr>
              <a:t>“以铜为鉴，可以正衣冠，以史为鉴，可以知兴替”</a:t>
            </a:r>
            <a:endParaRPr lang="en-US" altLang="zh-CN" sz="1600" b="1" dirty="0">
              <a:solidFill>
                <a:srgbClr val="C00000"/>
              </a:solidFill>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什么是项目？</a:t>
            </a:r>
            <a:endParaRPr lang="zh-CN" altLang="zh-CN" sz="2400" dirty="0">
              <a:latin typeface="微软雅黑" panose="020B0503020204020204" pitchFamily="34" charset="-122"/>
              <a:ea typeface="微软雅黑" panose="020B0503020204020204" pitchFamily="34" charset="-122"/>
            </a:endParaRPr>
          </a:p>
        </p:txBody>
      </p:sp>
      <p:sp>
        <p:nvSpPr>
          <p:cNvPr id="13" name="Rectangle 2"/>
          <p:cNvSpPr txBox="1">
            <a:spLocks noChangeArrowheads="1"/>
          </p:cNvSpPr>
          <p:nvPr/>
        </p:nvSpPr>
        <p:spPr bwMode="auto">
          <a:xfrm>
            <a:off x="290830" y="1067593"/>
            <a:ext cx="5639402"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eaLnBrk="1" fontAlgn="base" hangingPunct="1">
              <a:lnSpc>
                <a:spcPct val="150000"/>
              </a:lnSpc>
              <a:spcBef>
                <a:spcPct val="0"/>
              </a:spcBef>
              <a:spcAft>
                <a:spcPct val="0"/>
              </a:spcAft>
              <a:defRPr/>
            </a:pPr>
            <a:r>
              <a:rPr kumimoji="0" lang="zh-CN" altLang="en-US" sz="2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微软雅黑 Light" panose="020B0502040204020203" pitchFamily="34" charset="-122"/>
                <a:ea typeface="微软雅黑 Light" panose="020B0502040204020203" pitchFamily="34" charset="-122"/>
              </a:rPr>
              <a:t>项目</a:t>
            </a:r>
            <a:r>
              <a:rPr kumimoji="0" lang="zh-CN" altLang="en-US" b="0" i="0" u="none" strike="noStrike" kern="120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rPr>
              <a:t> 为了提供一个独特的产品或服务而暂时承担的任务，</a:t>
            </a:r>
            <a:r>
              <a:rPr lang="zh-CN" altLang="zh-CN" dirty="0">
                <a:latin typeface="微软雅黑 Light" panose="020B0502040204020203" pitchFamily="34" charset="-122"/>
                <a:ea typeface="微软雅黑 Light" panose="020B0502040204020203" pitchFamily="34" charset="-122"/>
              </a:rPr>
              <a:t>也可以理解为是在一定的时间和一定的预算内所要达到的预期</a:t>
            </a:r>
            <a:r>
              <a:rPr lang="zh-CN" altLang="en-US" dirty="0">
                <a:latin typeface="微软雅黑 Light" panose="020B0502040204020203" pitchFamily="34" charset="-122"/>
                <a:ea typeface="微软雅黑 Light" panose="020B0502040204020203" pitchFamily="34" charset="-122"/>
              </a:rPr>
              <a:t>目标</a:t>
            </a:r>
            <a:r>
              <a:rPr lang="zh-CN" altLang="zh-CN" dirty="0">
                <a:latin typeface="微软雅黑 Light" panose="020B0502040204020203" pitchFamily="34" charset="-122"/>
                <a:ea typeface="微软雅黑 Light" panose="020B0502040204020203" pitchFamily="34" charset="-122"/>
              </a:rPr>
              <a:t>。</a:t>
            </a:r>
            <a:r>
              <a:rPr kumimoji="0" lang="zh-CN" alt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endParaRPr kumimoji="0" lang="en-US" altLang="zh-CN"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200000"/>
              </a:lnSpc>
              <a:spcBef>
                <a:spcPct val="0"/>
              </a:spcBef>
              <a:spcAft>
                <a:spcPct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项目的特征是：</a:t>
            </a:r>
            <a:r>
              <a:rPr kumimoji="0" lang="zh-CN" altLang="en-US" sz="2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临时阶段性、唯一性</a:t>
            </a:r>
            <a:endPar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4" name="Rectangle 3"/>
          <p:cNvSpPr txBox="1"/>
          <p:nvPr/>
        </p:nvSpPr>
        <p:spPr>
          <a:xfrm>
            <a:off x="290829" y="3785937"/>
            <a:ext cx="4904473" cy="2085474"/>
          </a:xfrm>
          <a:prstGeom prst="rect">
            <a:avLst/>
          </a:prstGeom>
          <a:no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20000"/>
              </a:spcBef>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目标导向</a:t>
            </a:r>
            <a:endParaRPr lang="zh-CN" altLang="en-US" sz="2000" dirty="0">
              <a:latin typeface="微软雅黑" panose="020B0503020204020204" pitchFamily="34" charset="-122"/>
              <a:ea typeface="微软雅黑" panose="020B0503020204020204" pitchFamily="34" charset="-122"/>
            </a:endParaRPr>
          </a:p>
          <a:p>
            <a:pPr marL="342900" indent="-342900">
              <a:lnSpc>
                <a:spcPct val="150000"/>
              </a:lnSpc>
              <a:spcBef>
                <a:spcPct val="20000"/>
              </a:spcBef>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合作完成相关活动</a:t>
            </a:r>
            <a:endParaRPr lang="zh-CN" altLang="en-US" sz="2000" dirty="0">
              <a:latin typeface="微软雅黑" panose="020B0503020204020204" pitchFamily="34" charset="-122"/>
              <a:ea typeface="微软雅黑" panose="020B0503020204020204" pitchFamily="34" charset="-122"/>
            </a:endParaRPr>
          </a:p>
          <a:p>
            <a:pPr marL="342900" indent="-342900">
              <a:lnSpc>
                <a:spcPct val="150000"/>
              </a:lnSpc>
              <a:spcBef>
                <a:spcPct val="20000"/>
              </a:spcBef>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限定的期限</a:t>
            </a:r>
            <a:endParaRPr lang="zh-CN" altLang="en-US" sz="2000" dirty="0">
              <a:latin typeface="微软雅黑" panose="020B0503020204020204" pitchFamily="34" charset="-122"/>
              <a:ea typeface="微软雅黑" panose="020B0503020204020204" pitchFamily="34" charset="-122"/>
            </a:endParaRPr>
          </a:p>
          <a:p>
            <a:pPr marL="342900" indent="-342900">
              <a:lnSpc>
                <a:spcPct val="150000"/>
              </a:lnSpc>
              <a:spcBef>
                <a:spcPct val="20000"/>
              </a:spcBef>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一定程度上的唯一性</a:t>
            </a:r>
            <a:endParaRPr lang="zh-CN" altLang="en-US" sz="2000" dirty="0">
              <a:latin typeface="微软雅黑" panose="020B0503020204020204" pitchFamily="34" charset="-122"/>
              <a:ea typeface="微软雅黑" panose="020B0503020204020204" pitchFamily="34" charset="-122"/>
            </a:endParaRPr>
          </a:p>
        </p:txBody>
      </p:sp>
      <p:pic>
        <p:nvPicPr>
          <p:cNvPr id="27650" name="Picture 2" descr="http://www.gov.cn/xinwen/2017-07/07/5208704/images/67ff7192a7c44328abae4cffdc7356d1.jpg"/>
          <p:cNvPicPr>
            <a:picLocks noChangeAspect="1" noChangeArrowheads="1"/>
          </p:cNvPicPr>
          <p:nvPr/>
        </p:nvPicPr>
        <p:blipFill>
          <a:blip r:embed="rId1"/>
          <a:srcRect/>
          <a:stretch>
            <a:fillRect/>
          </a:stretch>
        </p:blipFill>
        <p:spPr bwMode="auto">
          <a:xfrm>
            <a:off x="6075650" y="2951059"/>
            <a:ext cx="2869339" cy="1614004"/>
          </a:xfrm>
          <a:prstGeom prst="rect">
            <a:avLst/>
          </a:prstGeom>
          <a:noFill/>
        </p:spPr>
      </p:pic>
      <p:pic>
        <p:nvPicPr>
          <p:cNvPr id="27652" name="Picture 4" descr="http://y0.ifengimg.com/a/2015_44/7f2db6358233c69.jpg"/>
          <p:cNvPicPr>
            <a:picLocks noChangeAspect="1" noChangeArrowheads="1"/>
          </p:cNvPicPr>
          <p:nvPr/>
        </p:nvPicPr>
        <p:blipFill>
          <a:blip r:embed="rId2"/>
          <a:srcRect/>
          <a:stretch>
            <a:fillRect/>
          </a:stretch>
        </p:blipFill>
        <p:spPr bwMode="auto">
          <a:xfrm>
            <a:off x="6142808" y="4745935"/>
            <a:ext cx="2802181" cy="1659274"/>
          </a:xfrm>
          <a:prstGeom prst="rect">
            <a:avLst/>
          </a:prstGeom>
          <a:noFill/>
        </p:spPr>
      </p:pic>
      <p:pic>
        <p:nvPicPr>
          <p:cNvPr id="27654" name="Picture 6" descr="http://p1.so.qhimgs1.com/bdr/_240_/t019e207ffc9dd5b69d.jpg"/>
          <p:cNvPicPr>
            <a:picLocks noChangeAspect="1" noChangeArrowheads="1"/>
          </p:cNvPicPr>
          <p:nvPr/>
        </p:nvPicPr>
        <p:blipFill>
          <a:blip r:embed="rId3"/>
          <a:srcRect/>
          <a:stretch>
            <a:fillRect/>
          </a:stretch>
        </p:blipFill>
        <p:spPr bwMode="auto">
          <a:xfrm>
            <a:off x="9222369" y="4745935"/>
            <a:ext cx="2802182" cy="1659274"/>
          </a:xfrm>
          <a:prstGeom prst="rect">
            <a:avLst/>
          </a:prstGeom>
          <a:noFill/>
        </p:spPr>
      </p:pic>
      <p:pic>
        <p:nvPicPr>
          <p:cNvPr id="27656" name="Picture 8" descr="http://5b0988e595225.cdn.sohucs.com/images/20171227/b6f52449aa574640b18356f0ccbfa9af.jpeg"/>
          <p:cNvPicPr>
            <a:picLocks noChangeAspect="1" noChangeArrowheads="1"/>
          </p:cNvPicPr>
          <p:nvPr/>
        </p:nvPicPr>
        <p:blipFill>
          <a:blip r:embed="rId4"/>
          <a:srcRect/>
          <a:stretch>
            <a:fillRect/>
          </a:stretch>
        </p:blipFill>
        <p:spPr bwMode="auto">
          <a:xfrm>
            <a:off x="9222369" y="1118767"/>
            <a:ext cx="2857593" cy="1729728"/>
          </a:xfrm>
          <a:prstGeom prst="rect">
            <a:avLst/>
          </a:prstGeom>
          <a:noFill/>
        </p:spPr>
      </p:pic>
      <p:sp>
        <p:nvSpPr>
          <p:cNvPr id="27658" name="AutoShape 10" descr="data:image/jpeg;base64,/9j/4AAQSkZJRgABAQEAAQABAAD/2wBDAAMCAgMCAgMDAwMEAwMEBQgFBQQEBQoHBwYIDAoMDAsKCwsNDhIQDQ4RDgsLEBYQERMUFRUVDA8XGBYUGBIUFRT/2wBDAQMEBAUEBQkFBQkUDQsNFBQUFBQUFBQUFBQUFBQUFBQUFBQUFBQUFBQUFBQUFBQUFBQUFBQUFBQUFBQUFBQUFBT/wAARCADcAUUDASIAAhEBAxEB/8QAHQAAAQQDAQEAAAAAAAAAAAAABQMEBgcAAggBCf/EAEQQAAIBAwMCBAQEBQIDBwQCAwECAwQFEQASIQYxBxMiQRRRYXEIMoGRFSNCobFSwXLR8AkWM0OCkvEXJKLhJVNig7L/xAAbAQACAwEBAQAAAAAAAAAAAAACAwABBAUGB//EADMRAAICAQQBAwIEBAYDAAAAAAECABEDBBIhMUEFE1EicWGBkfAUMqGxFSNCwdHhM1Lx/9oADAMBAAIRAxEAPwDq9qSXzHIIPqP+dbpRzucbf20XEIMrAf6j/nTgIQO2mBpdQC1vnX+gkfTWiU0u7Hl5++jzFs8ZOvFCdmyDogfmLIg02jzYw3lr9tMp7Ko7pg/Q6kYpyR/LlIJ+etWo6lfVuEqj6c6MMRKKgyHy2hVIxuB+W3Oshs5dsBm+fI1LUt4qGO6IKT8xp5B06jD8oH1HB033a7i/as8SLUtkZiBuxozTdMF1yz/to3BYFi/qYaIU1AoGDNn7jSWy/BjVx1I7/wB2mQcNrxLNNEeeRqWmGNF/NpvJ5e4jOg3kwigEj4tpA5B1q1AccDJ0eCqTxjWeSjfT76m6URIrNQn5aay0JHtnUweiU5GBpB7Zu7D99EDBIkNkpSPbTaWAg9tTGa1kDGNMam08dtMDQCsixUjXhONFamgKcAaYtTHOng3FGJpg9tLxRbteR0xB5GnkMJyNXIImsONE6Wj3LnbpOCAPKvHHvqQU0CpHxj7aBmqGBcGLR57jGkamgPJA/to+sKnHHPvpRqRZfbQBoVSOUttMj9jjR6jtybACuDp7TUATsOdEBSYHC6EtcsLBZo1H9OkXpDnhdG1pGY86eQ2wbckA6DdUKpFhRuT+XThKMkAYOpIbSD/Tga1FCsbcDOq3XL2yPtRleca8+H550bmpuDxgaYSpsJGoDclQfNS5HbQyqpBzo27gcaazIHBOrkqReelOe2dNWptnYakU0GRwNNno+c400NAqAzEfb/Gk2hfHbA0aNGM/lzrw0hPAXGoWhVA8COC2B8u+s0Zit/5sjWaHdJUWkpXEjY49R/zpWOFyMsvGiLoPNcEcbj7fXSsQB9PB1h3Ga9sHpQrKOR30oloQ+5B0S2KvdT9xpRVQ9iDqwxgFRBjWkryDnTmChcLjGf009ZSAPSSPppWDOQT2+erLGQKLjaOgJPqTTuKlRPoPlonCgYDgZ1tNENuSgzobMZt+IOki2oSjZ47HQ6VtnbjRCZ9oIHH00NqBv5HfRKIljG8tQ3YZ17TQCcEsxDDSLMN2DpSJ1XkHnT64gXHBp2XvrdIMnvjW8VTuGCc/fSySD5DH20PMlxMUrD7a2ER9xgafRSxMMHGdevEOSozob8S4y+GVu/8AjSc1vVl7aeeWwOMY1uBjVySOVdoyO39tBqm17CTjGpxKgYZxoZVUoc9saarERTAGRD4PDHjSqQYxxxoxLRAN21otKM8jT90XUa01OR6sc6KxIdutIk2kcc6dRLxoCbhCbRRFscY0/p4MsATpugHtpykm3tjOgqEDH0dMq406RAB8z89MoKhmx8/fWl36itnTVAay7V8FBTD+uZ8bvoB3Y/QA6U5CiyeI1QXO1RZhMRl/pp1AmMa5j8afxl2zpG0qvR5pK26B/wCYbvFKkKpg42hPUSTjvgAA988RbwJ/7QuydT2yek6/hW13+Ksli82z07PRmIbShJdywblgePYdicaR7qEWDxNP8LmU0V5nZz425Hb5a5S8avx3dP8Ahd1Td+nqCwyXytt7LE1U1WsMDSZcSKPSSdjJtPbJDY/KN1l9TeOPRXWHhb1FUWPqOkrKkUjotHFUiKqVydqjZkOOT+YfodfILraouVJUXKpmjkijjqXpZWzlTK3177iRkn/npZyqTtU8zRj0zhS7qeJ15Q/9qbXfxNhcOj6FqJydiU0zpKvyyzMQ314H6a7a6G6upPEXo+2dSW/BorjH5sJBzxkjHYc5BzxwePbXwbqa3LjJVmY88ds//OvqJ/2YF6uV28J+p6WqeSS10dzjFHvYkKzRfzVHy4WJiBwN2ffWlbHZmXIFIsCdayUnJ+ukmoj76NmBflrRo4kPOmXMsCmiz7a8/h27jHOic0sY/KuNNpKkr+XRSRuLWqAl2AGknWmiGAdx+mvZJGlOGORpIxA+w1VSX8RWBYiWwMdtZramixu/TWalQrnrgGZvUPzHP762jQebkYI15JSFZXyc+o/51tFBg8dvvrHNYMeBFkXBxnSTUWTlTg6cRxEj5azDrnB1JCB3G6+ZC3IzpdagEAYwNaOzZ5GtFwT2OjABibowpTzDHHP20s8wK6a0abRpWpGFyozjQQtxgqsYliRphI+dPZzwdMZuB21qVaEzExlMTuPHOkhJg63lznSQH660AcRRMXjqCO3z9tO0qsgaHqOe2lVzqFfiVuhKKfBONOFqSPnoXHkH66chjxoSkINCcdQrLj3Pz0ttz7jQyI5YAZLfbT9I5AMEdtAVqGDc3YYGCO/uNNZE3E6cGNjyVONaGM57HVAS4yeMYPGmrx6IvA59jrX4FieQRoxUWYPEZ9hpxEhH66diicHtnS8VE3c+2iLXKjZYyx4GllpyflpyKfHsTjSqwsPpoLhVE4YghG7t76+eXjx4u3+u6/utBexLS1dvqHp5IY8ldqsSoTn8pGCD7gg8k6+inkOewOqb/EH+GS2+M9taspjDa+qYI9sFcy+idR2imxyV+TDJX5Eek4NZh95KB6nW9P1I0uUkjvz8TiHwUtvQvXniBJT+JNdWUNoqYWEO2QpE024bQ8g5RcbufnjJAzrtqyfge8F4v4XV2/ppTBEGcmK4TTRVyuhGZCztu77gyFTkA5xxr5933pG49E9VDpu+Uclvu0dUkUtLIPUVJHIIyGUjkMpIIOQSNdg+EXjTX9N0FL5NwaemFVIaijlRSG3tEI17ZXEZkbIIOVGcgY0OixM+NlI6mn1TKqZEdGNsPyhfxX/Dz4c+BnRNbcenrBVC6V0qRwVk0s06UQB3MTIc7Aw4w7YJA28jngrxzokvdJT09NTGdYpTV1dZCqLGPVkKQBksSO54AHGSx2/Sbxh8T4fEjwh6l6ettNBTXyugWKlFVN/IdxMnp3AZUkA7cjGcbiBkjgnrXpKfwesNHaus7fUC4V1Q0jrSlaiMqCBzMhMfp5JAbI7EDPGXU6bKmVXRbm703W4cmBsWZ675P5Tkvp3om99VdY0FhtNBNW3K4VCU9LAg9UjscKPlyfc8D319vvw0+CUHgB4Q2rpVZkqKxC1ZcqpT6JKpwN5UkD0qFVATjIQE4JOvnJ+H/rbororx/wCmuqai9/8A8XFKWnWSmKNT+lk3ekuhUb93Dbtqk7cjGuybh+LS3eK7dSW3pSGaLp23MtM93lDxy1khySI0wCkeF53ept65Ccg9fBjfJQYUZ5rXZMenDMhsTp5Zo6iFZYJUnib8skbBlP2I403lz76+Y3iV43dVdH3Vaqx3uptlTuyslNKUdh8m9nH0YEfTXWH4PfxLnxtsE9n6luduPWtGS4poU8mWqpcDE+z8pbdvDCPgAAlVBGdOXH7Z4NzBptR7y2RU6AkGe2kGiJ99FvhEHt+msamjHsRpAaaagcQA6zyCBwNFPh0LcZI161IgHy+udWTJUFQq6lsAe3trNGqaFBu9IPbWaq5cDyV9M0j/AM0fmPf762jq4AM+YMfPQ9KR2kcO6ONx7L9dPY4RGoCsftjWdkUdRoyMY5WuQ/lbI1ulSr9+flpjLEWGNm0/Md9IjzIz341QQGX7hhkbXYAH9DpTyUyOMjQ6CoKj1HGnkFRkcg6ogiSwYQhQAdtaVJwPnpv8aFHv+mtWqpJF9KnHzOqCkyFhXEZ1C50wmQnRR4JJFJ2g5+R03kpZc/8AhMfrrUsQ0FtT5768+HC/f6aKJQyv/wCSdKraqg8eUP107dXZivygfyjntjWyU7MOAT9ho3DaJVbDKmfrpyLfMg5wo+hxqvdEvYT3AMdI57r++nSU2Me+ii0g3Yc8/fS4pU2/Mj6aE5JYSD6enCkED9dPo0LsODjS8caIMkfudO0MfsE/92lloYFTRIgyEYAOtvgl27nGBpU7UPA0qr7sBjtP10kkxkaGKnwQjAka1EAbO0g4+WjEcW4DHP1Gt/h1XuuT8sd9Vvl7bgVaZj2H9tbrRMfbOjMSAk5iZcfPH/PTmIRngYJ+mr9wiVsgEW5lGSuNbChU/Mn7aPlQfY60eNMHcNV7hlbRAhpwg7EDSCSU87ELMCRwRo9EsVQp8tlcdjg514tuiiYlY0BPJIGNXvHmXUo/x38HumvFWxuLhQOL5QQvJbLjD6J4pACVTODujLd0OQckjDYYfPKy3i6WuSsll3K4QVjQMCrBgcTDB7Hy5JWA9gV19eam3xVK7XiVx8mGqN/Ev4LWfqjo+r6kKQ092skLVQqZTt82mUEzQOx/pZC+M9mIxgFs6cOVF4+YrIrMB5qcP3nri42mdppA8oVtsaRSbC7H3DYOMDJBweQNH6v8TNpr7JU2nqvoP+JJMCxjmmV43JzjgocqMgDueO5POhfVXTy0XRFuqpm8ySmqFpZnI7oEZN3/AOOf01VPUIrVtNbSBqetolBDU1ZuxGR3wVZWx9AwyO+Rka6HNTFdmUz4itYZOtrbVdNUklBT1M210JMgj5BDJuySO/DFh+UqRyB1nZPAzo+1eGNDbOobbFNfpoPPr7hAzRVCzMASiOG3Kq8LjsduSDk5566A6MrvEnxJpaOz2SCIWyOWunPmyOsqqjBAxcsuDIUGMd8ZwM4sjq7r692CKQ9XQtDczIxmp6Q7ZI0z6PSSQxIGSQQOSBnGpjcKSWHEzatGygY8TfUOSL5lPeI/T9NZ7nJDYbnWikpk2x09wk89AFGNoY4ZRx8yB8tVn0P4gXvp/q+m6ht9bPRXCCZZ4qmmYo0DL+Ugjtgcf/Oi/X/XdNeRUm3y+Y1UfLjDcMoPBJ+vfUT6epzSlGwzKzY4YjsfY9xpLkM309TXpgyJ9fc+tv4TfxyHxDuFD0n12KaO91LinpLrTqI0qJT+WOVBgBm/pZcAkhSoPqbsKpZnG2PYo+q5P+dfA/o/qGot9xp54HMUsVQiEI3O3djjPyHb5FQe419x/DbrCfr3w76a6i8pFlulugqpgTwsrIPMXH0bcNZ8iC7WawxqjJA0DbccH69tIPDIucksPvnTndPj1KhP0ONZl2zujA/9WgAI7l3EIIHJb+Zt7cY1mnMC+p/01mpclyLkw73BUj1Ht99bxtGCACw02YHzWwMHcf8AOnSRYUMx5PtnSyIQNxaSQp2QyAjvprLUc/lIPy04RRuIbcB8wdY9OJD+c4/TVrQ7lGNFkMh4GT9NO4PSoJbB15HRorZ4Ye2dOPLAA9x2A0RoiUPxi0U64O5Qx+wOlhUK7DMSn6ng6Y7fYDXhdkPy1WwQtxEdVEuVIQBcaVhqlAUGMlu3tj++mTMSnfvpajDM/GCB3OrKCuYG43cJwVkBOC+1vdSn++nTVcSrkAk/bH9zod5CqhbjcflryOrNN+RRnsTpJxg9RoyEdwnFXI5IJjj47s4P+NeiRWwZZ4Sp/wBAIP8AnTSK47s7toP1XXs1SSVZChPfKjH76r2zfUv3BCRiiK5QRv8Addx/zpImJSf5cR/9JH+2mPmiX+hF59talZUOVYY+mrGM/ME5PIEJxEORtpkKnsONLmGNh/Np441z33AHQYVNSh4yf0zpQXCqAwXIHuMHV+0x6g+4PMIPSJkeQN/vgOONJqJPiCAfUOSu4EjTZLhUY5bI+o1stS28lo1LN39if20QRhwYO9TyIYEwdFLGTIOSVYL/AL62a48ekffQgS5IPlYP0JGlg6nvGD92OqGIQt9wgLioIDIfuDpVbhDsyu/J9sHQ0VJQ5VcfqdLrdWBwy/sdUcfxIHvsx+8r7l5Az29JP7618xjJy4Pt+X/96a/xYAEFAf00m10z+RFHGNVsb4hb1hiNEVcKAB9NaSoSeCRxx6tCDdJD22r7cA6xKxiTvckfQanttK3jxCiiRQd5B+oJOot4oW6O8+HXU9tkjWpFbbp6URcHc0iFF4+7DRp6qORMEtke+q88dfEG1+HHhVf75cq5LckEIWGZ3AZpSRsVMkZYnkD5Ak8AnRJjsgmQvxxPnXZOsh1J4LiGudjcbTcUprhvOWZdpUSH6nzWH/Eh1UHXztNZayKYb54Dh0H9RTsw+vA7Efcd9S7piKti6o8R7VXWl7J/FLU9zhoZmLNEUmimiQE8k7JjycHOQQCCBFBZbx4k9VUVq6eppq2sqYo2kWLBEaDCvOdzKMLg5ywzgAcsM9i7Tic4/Rk5l6/g66QFg8O7p1WEPxF8nAiDnIEMWV9P/wDsaUH57VPsNV3+JGsFxmnDkQzo/wDLlGMqWPt/uPtqcL4u0HQtFb+jbk3wRpYFpKZJUMZUIoUK3yYge4APPuQDzX+IbrWaW7SU0DbpWULGi9yxHA/bT1ZBg2/rOKyZW15yVQPXnjxzKG89578FjTzm87bmXADNk7iMcD3x3PH1xouLyFaCmipUiFMTuDNmQt75Pt9sfvoVZo6i0UM9bFClRVZU79wfyULAb+OMkgr74yc9xoxQT/xm+VNZVgl6mZ5JVPsWJOB9uw/TXLHHU9OeeTJz4M9D3bxR8SrB01ZoibhdKtI0JBKxgcvI2P6UQM7H5KdfdjpTpql6R6XtFioWY0lspIqOFnHqZY0CAn6nGT9SdcxfgD8CeiOhvC619bWOqN+6ivtGErLtKmzyPUPMpok/oUOvJ5ZyoJwMKOsFBOOTpZMI8T3b+uvBGPYaVA1hXjjVSprTp+b27azSlMM7s/TWaqpJEFj/AJjcD8x7/fTkjAG4cfLSDtH5j+3J/wA62RoW7Oc/Q6mwmUHAirBSxAUgew1sqgA68VUxy7E63CIP/M2/c6vbB3gTFQA6VI34AX9NYqKezftpaPMeBvOO+D20NGXvWIfCup5498E69emJIyMZ0s1Uo9OF757abyzu2AsgA/vogGlF1mjU7juhx9tKxQmPDEcN2xpsK8SkoJ0YjuBgnSiykHO7nTNrQPcWEUKshGvBCjE5P76ZrUDPqOlVqAmDuxn56EIRL91Yq8SxnjkfXWwKnOONarIJAST37EawY1KI7lbxFF4Py1up50lkHXowRnPHz1KPxK9wfMWBwe/99LpIGIyQfsdMfLWUkZDfPB0msMJZlWQbhyVDdtWFMm8CFi6n37/PW4VRghwuf6mOgTVNHTEl62NCOCN4JH6d9bRtFWSlYqxJXAyVXB4+mr2GT3Vh4Oi8+aCBxyNZ8REDggcdjjvoMlNUFuJUK/RSf99bwIJyfLnWTHfZg41Nkv3Ia8xDyACNe5ib/SfpoQtExlx5p7Z2gYONOfLSIYLEZ+Z1W0yDIPMfeWjngLg/TXnw6gkbQdBzdrYIZZjcqfyojtkk+IXbGe2GOcD9dVb1l46U9vr3pLFGlYIzh6qZmMbH3CAEE/8AFn7AjkmmF8hoCC+VFFmXWIkPAdf31nlAdiP01TvT/jbb7jc6akuNG9D5rBHqBU7kRj2ONoIGfrxq2BRw+7P9i51b4WxmmkXKr8iOxGD3I+2dVD+I/wADOmfGDpGc9RtXtBQ08jJFTVbRxFuCHZOxZecZGPUQwYYAtdKWIHhj+raAeIMKy9Lz0gbHxckdOSW7KXBY/wDtDaBV+oQiwAsdz5Q+MVhrPAq+9GVi1s9BQ1dEtC1RVUwangkMgb1vhicKQNu3jy35bOFs/wDDhPD4C+Hz3br2jqrDW3+o3wXGspcQQ0mFNPE8i7vJySzfztm4sO+1dFvxL9WdM0PVvSd462ts9x6cpbslQaeGNGB3pUeQrByBszTmVgeGDEEYbgf43fiFs/V9jqVtlWtwp54mjnjdcFQ2dyyIwDDIOMMOee+unhRQxJM4Wuyu6rj2kg9mVd+JHr7pHrgtU/FxPcIFb4e4QRq5Xvxnsy8fl+/IOuQprxVXOo+O3x+RTRClp3nlLEAAIX+bMcHkDAycdsaa9SwUA6lFHQyPQUMzEzxCQ+Wi5zxnkcA9/pqPV9YaplKqFhHpjXvtHtx2/trHly72vqdXR6f2cYF2Px8SRdNVMVLW1kUgQpJTPExTCj1dsfPHJ+uTpSmrEhiE3ktHK21WG7ucjsPrj++o75k86RlyvoRUAVQPSBgfftyTq0vBrqUdNdS0N6m6QpevbbbA9TdrLdqRamBqMAJJJyp8sjeCJMeggEhlyDnBM39z6Bf9m3c7v4cXS9+H/WbVdjrb9R0fUfTdrryPLqado5DNJCRkbyoiLJnd6G9IMb4+gCJx3GvnX4r+Ndk8cfDS0+LHRLrS9ZdB9awrTUEyhJzRSuI4E2d9suyFioOAwnUZ19Fwyq204R/dCwJGhAJ6kcgcmehTrVhnjOlWk2jkaHi+2+SRkWvpi44KiZSf86LYx8Re9fmEKUD1c/LWaTglBBORg4wfnrNVsaTeJBxbC7uWnkDbjkAqR3/4dCbnQ3tK0iheI0+0YMmM59/bRby4UmcYXOT3bGnCRxLyFT9cY/xpgyFTFnEpFQC9v6gmiIWemjyBlkJ3A+/ONNpOl7tUpGamsSTb+UMScal0axhe8X6Y/wCWtiV2Y/l/cDRjMw6ijgUyMW7pSvRsmtEZB42ZPt99HKWz1FMsrSXCWViDyVBA/TnTlXAPGD/6TpdW4yMZ/wCHQtlY9yxiUdSGVd4pBWQr8Vc5PO5BSmcBeSO2Afb2B07pa41lalIFusXmIcyVMW1Bjn+41J2KjGSOPprUsGOSyjRe6Oqg+x5gYWIB93nuD7EAa3/gYMnM8rEgknjRfeMdwfbg62HGDgH6HVh2PmT2V+IwitRiBxUTAfca9/hyNy1TUPj7HGiPxlPCv8yREA75I1Er71L0iblTVtZdY2qaPPlrTSuxHOSMJ9vfVqWJqC2NVEkUdOsI4qKlR/wjH+NC79X3WhdFt8MlShXc0suAAc9sce3v9dDj419NRuF3VjZ9xAMf3YaaTeL3S1XQS0swr5YpFdXEsQJIbORnd25wPkNMVcgNlYttlcGM5+srvWP5UVVTKScBYZY2Lfb1H6/trQnqZlO74wD39ZX/AH1Wk9TYoZwTVTvCGwS8QGQP99Tij8cembZQ01GlLXVQhjWPzpAAWKgDnW5htA2rcyKNxO41FaqovESssyVrxgc5LMuP8aSpZ6mVGeOmqHA4yEP+dey/iAskSgJbpifcB/8AlqPv+IesSdnitlM0OP8Aw2Lkjjvuzzz9NWpcj+WUUX/2kja7rRJI1ay0ixoZD5rYJGewB5J+g1FJ/FmqjeU01LGsYP8AKaQkt9yAcfp/fVfXPqua6109bVAvNM5Z5HPz+Xy+g+mNYtVHUNneN69lbj/r9NagormKqpJrx1zeL+dtRVypDztgjcrEnHOFz7/XOmtm6huFhqTUUNS9M4AUsoBBGexBBBHA76DGoSEDzHQHPzz/AI08iqKZouJUC5wTkZGjpQKAhDmOqjqSvragyVFbPNLI2TI8hYjJzwTrV+pLnAhSG41UaOoV40nYAj2BAPPf++hr1NNVTKqyj0+wBBJ+QzraaLahIBwOedUFErqafFyErvPLHkdtJAypTGXBYK2CffSgl2VaOwUgceocdsaaVV4oaGWWmnrqWlO0O6zTKjBTjBIJHB9vvqO6Yxbmh+MJMb5DSC/tCaNJIBKzFlK8ljzronp7xVpKqyUkr1caskCCUu4BVgADnPYZB5PfXNFFXUlziVqGupKxQCcQVCSHj6A6eKiIqLHJvaRRv2A8HIO3+w/XSf8AK1ItSCB8cwnTLhNOCPvOnaLxNpK+m8+nnSWLJUsOOR34Om9V1NH1XRz0sB9YZVR+3rcMvH2Xdn765+tySwYDcRf1YOD+/POnHVPj/T+C3TMcMHT106qu1xqmip6aGoihQKYiSxkclsgI2AEPLDkZ1mzYkxrYl4C+XJtEpX8V1yoq3x38N+koqWGso5upIKmso5ACrxIsVNEjggjaUeQYwRyfnzQH4kvASbwzuxuPTUc1HZKhTF5RG/4WQN6eTk+W65AJOAygcbgutOqvGiquXjfR9bXHp2W3VNLcaatFJUVIbI8+IgZ2cAbe+3nBGONOfHj8Tt+6wtdXSQxWmGkmLpMsdMzSLvH+tn+Q4O0c51zyykkmddcbBQJyVckkWsqvOLea75fd7n/lpGKISFEzwDzkcacV00lXWsNhZ5WG1VHdj7D7nWTRGjqTC7Kdo4ZDkMPYj6HuM9wQdZdwuppCtt3eI6po/Wq+54x9NfQL/sw7HT24dfXmupVlpainprWpkiDo4YyPNGQRyCPJyvY5GdfP+nkVirKMtn9zjX1E/CX0xXdCeC1mhnjNHW17yXGeCVNrKZCAgYHkHy0jJB7Ekd9bNMgyPR6ExalyicdmPPAXw96V6S676xt6dD/C3Lpq7TvY77VW+UgW6ZhLCscx9DSRsWAY/wAwLja2A2L1kvRmZpjUFnbu5bn9ffQCrussw8t3VQOCEfOm4SNQpMzdieAOf7/XXZTGqCpx8mQ5DZhmpuG2Ms0oCDJ5bgAe+hMV8irk3006zRgkEpzj6aDdUVUNJZpmLsd2FCsAoYE8jOexAOqV6keWln3wO8co9akHB+n++qJAYCMXHuXdc6Iprq4LZcngcA5x31mqBsniTeKWnaGSVJ9mAGqF3Nj7++s0yx8Sthnc04rGmcIwxuI/Nj30rBBUHHmSqG+RJP8AvrYVNFHUyRfEU8cu4jYZVDZz2xnOnNfW0djo3qrhVQW+mThpapgiA+wyxA15a53Znwzomd24n/So/wB20G6pe701omkslJDVXDgIs7AKMnk4zzx9RoJX+PvQtu8xVvHxkiDOKSmds/QEgKf3xqEV/wCKqDc6UnTc8kZzseatEZb5EgRnH7nTUxuTe2LZ0HBMJmr8W3iLCG3ow/oSOM/5OmNZWeMMMS7xAAfeKGAn9saa0n4pqgyosvTJEORuEdeWYcc49GDz7cf76sOl8euh5oUea6rSFgMx1EEgdSf6TgEZ+x08l07QRQ2P00gC1fi4IFkDADgEfDwkjj5bdbpcfF542IiLhhgEU0eR/wDiDqaX38Q3R1nUfDyVF1kI7UkBAA+ZL7ePtnSNJ+JboqeANJUVlNxkrJTYK/Q4Y/21N7VeyXtQcb4Ftdn8WLtEsk9xhooz7TqqH9gpI07l8N+rayTNb1aijPPkKQf7EZ/6+2tE/FL0VWSSqsNwzG20GSLAYd9wwTgffB0Nn/ErSusj0PT8RUEbfiq3azDP+kIcfXJ1Nz+FqUfbH+qG6bwPiqtr3G/VlYoOcMBtP05YkZ0pJ4G2UAsldOnPbzhx/wDgf86iI/E5URyFam10lEv9Jp50cnv3Ldv/AJ+Wm0n4jpq+Ro6eOQSAZZGqRgf+2Mf50V5RJeKuZLYPCjpuEFJbxPJKD/8A3Jx9sAf31DPEXw9ntdXQx9PtPXU8qZkcneQ2e3AwONDG8br/ADyAmno9iyFxvnkY7f8ASRv7H7Z0LuPi31FPUtNHPS0wICiGKPci49/XuP05OjVsga7mdnwkVUHVnRt3WrzXRTxrzvKQsdnI7ADH+NDpLFWohyj7QRl2VlBHP01r/wB/70zysl4q1MhzJsnYAnH0OmdZ1hcq/wAz4qqNW0gCs86iRwAeMM2Sv/pI1sXK/mpmZ8XgGKVFNNCvPqYqThW7f9f30nFTVG1nMTkY4B/p+mmcdwkByXOMdidLpd3Usqu2D8iNGcxitwmrUdWFJaJ1IHC/M6U+EkjiUkvvPdR/1x306pepqyE7I6qoSMewkbH7DW8/U89WAsrK59mK5P8A/wA6r3j8SWsbQrIw8x0ZucKpB1rIrRswEJByB6UOlDc038uBn32Hg/v/ALaWiugIwHycfmG7J/vqDMO5VmIRxSBcmMkknjGnUNzqaMxx7A6u3ZhnBP11huEYiUHJZTksXJ3fcHjWC5xKmAyjAzgd9X74+IJN8RK/9SVPT1luFzmg8+KlQt5cSgt7DIGOQM5984OuTvEG9VEFXHcYRPW3Ra/4VzNJulEwiU7n75LeY27nHtzrr6201Je5aq31YWWCqpZ43jlQYIMTezZzjv8Ap7a418VLZJ0XebzRvOK67SS1ddUHPpg80qI//XsDMQD2ZR3yNeP9WzF9Si+K6nu/Q0rSM4Fc9/ao9tfUV8glsvVNLKKammUVE8UEn5HTJZQO4LBXxnP3767Lsl5gutup62EqVlTnYOAezD986+YC9VVFxpo4GmNNbLfBCojTvNLtwAT7Z3yE/TI7nXaf4bOpbj1P4e1NSYmOyukKNsyJQI1LbRnIAKtzj2PyOj9NbJgy7T0f2Iv1ZU1OHeDyv7M6CWveRQck/TUG8U7QvVlKyVhaGClUGnfzWEnmlWD7CMYO1hk54AHYldzq2dQRzyNFJhHU4G4fnP05xpHxI6mtvTfRv8QrqmMQoxBEkY2K2GCkse27dg4xny4+Qe/ps7fSAZ5fQALkN/E4z8cLfi3RtSFn8r+X6hzHtIYAt3xwcZ+fGqMraqdYquORdrTANnPcg5H+4/XV5dQ9Q2+8LcFjuEDpIWAVZFO4YJ7Z+n/zqpbhapJqryUgeRSOCozg/QjXJyEA3c7gQkdSO2mt8ysi8gqsmcLIVDYY8DAPGdX5+E/pexdTdcXKDqKyUd5AoXdFrYFlRm8yPJAYfmxkfMcj3OudqGGWmmYSQvG4blSuMc66r/BrZ7jJ4h1d2pXdY0t8hZVCnL7kXJB4B2s3Pf8AfUxFQ4MVn3jEV5nR83g90KaFoaDo+zUEjOjCRLbGpwHViNygMMgYyGGM+4yps+0XCMRKs9Q4mQKDKuF8w8bmwAMZ749tN6K8XqMhGSEgtgNVNF6fbPDcd9PTdbjKrFYUVXHpmip0ySOMjLH++uqcgXxODywo81Hc09JNtzVwbm5xlf8Al/tplX1cNJtUhJlYZ3xgt+mBj5+2mdzvDRnFTTxx4Gd8ic/LPBPz9/21H628VNau2hWLglVYRMDn5A5x/b99WmUHzFkDqoVvbpW0oAfyIgwd32HOOR2LZ7/LUAvVIpBLE4U4YsMYH0/64/bTtjc4KaaF/NYyOQRgsW+55/sdMbrFd77MROoG45fjjI+g99GGG6yZoXIiptkTiBknnaN0jQtwHYZP151mp7beiHWE4CPk/wBR24+w1mi/iU+YkuZXMd/hV5HkjkY7ztdORjP1wdG4+pIK5EWStdwMlEeQ+n9Dxqu0tlMs0zedFlSSpG5PfH7/AExpNZauONWh2PEuVCwvvznHOO/JJ5Osu8GbCL4lpx1VKqqdzSnjOJRz+g0T+Ot8GWQnbwFVUV2Iz3LMRg/of0xqoqS7Twr6o6hCCOBjA5wQMfTHGi9LfElhV46oIynBEpCMPVjkgHbzzqy58wKqWNX3S3ywNFRiqZ8YMvAx+3H9tMKZEgQnzVaoYFirORtGR2H6/P21E42uckoVp53i7o8e5l55BycDT+O5VdM8cLPWZJwZkUkH3yWA+/bOg9zaKEA/hJJNXT7FiFKshblJZpAgHyZec/8APXsltldVlq5/O2kKI45APvyew+ufnoLU3J3QOjVDzAFylQ4XBxxgEAYOefc5+h0Stt02qY3VqbaBkxwHL8DnAX9MYxj30h87AWokYkzdLL5eXdkLH1DY/Ydsd8nv/bTaOhSPLsXp0GcKvqAHv3P+dEXhguaI6SMSCfUsmx89jkAjnvwRoW8FJDWIVjmnIb1tLlgg7nb6SM4Ix37fTBUmqLcGJuzUdpRMYkZESVHGVkNNk/cc4Ol6SvgePzEVDNknMUDtjGRnvg86E3FIad0INUYJF2siKMZz7ggkKO/f9NDKmrjMbU9HE86MQfW8hB4AzjIB9tM91m4hAWauFLx1G6vs2L5irnL5B+fP17caaxXGpq5ljimM8nOIYACTjjH35GgdRYbhHGZVhWRedwVsBce+OP2GeNMGE0UpG1lMZP8A5fKn+k/PuBj/AGHOtCsK4MMIJMxWSw+atVVIskbANCAHdfv8vf2ONIPd5JBupZ4pnzjY4x+xwP8AfQO33ad0eOWXZIcHM437lH1GfkPbSkrSwvIixKjLjdsfzAv+SO4Pz1Vm+TBKC4bp+plkjbcnlyA4IJyB8uff3/bvotSVtJWDctarAH1YibI/T/rvqOJMkVNE0pidmBwfJAOc4AyQSM45OBz++m5uM1UVWniMbcYcEbyO5y37e/Ax8tWWB6l+2JNqI0lV5yzVs1MyjaM0jMrfdt3pHfsDp2Kq206ZSR6kDKjzolgB9hgK5Of19vfUHhFZMPMkfzS2Sx3ADHPAJP8A1x341tOtSSECqEDEljyff3OB+v10o5fiVs8iT+Pq1bcqqKtIYvZSoJyOOBj6fT3+p0wn8S2yT5FNVKpGBIqE5wCOAvHv3+XvqAVGUD7dtQ7FsJCu734Gfnkn6c63ilEx2RtKGA9TFWJU45yTwO3vjB0HB5MuqlgUnXlPShC9jpZio53yux/vkDUgtviVZJ/5dRbqm3EAYNNUMcnnPAK+/wAgdVD8ZTUW4RRykKAW3kDGfnxnOPt/nSdNV1NSxMPoQ4HCA9zx355+/wDtmHnuMH2nQkd/6fuFJUViVrJT0qlp55ZcGEe5O/JHAOvnT499X0fUfVTUNmnqJJH/AJbVknpZsliMjOfUXZiO+ZDnvgdyWPwSunUXT8tfdJhbLdVUrKiVbfz5I2/rC8bVIxjcQT7Ag51RXV3gHRpK0NDU0F0+HiLQURp/KMjL6sAIS0jkgnBYEk4Xkga8xqM+F9Yq7gSOPznuvT9HnXQPk2Gjz+XyOZxSlfVzTRUQkc0sTt5NOWwiknvj3P178DX0Z8Iev+mKTwqtwiorek9vh8k0kkdTFLIoJCFEA5bG3cRxnJzzqhOmLTDYa+Cgs9u3XVmBq7hFR+WuAMFVZlHpyTwO4A5JydGLldam7X0WyCoaTaN8saOojHP5mYekD6/pzr0mPSGw26pwHyqUKsLEsWT8RMVL1dTWiKiS3LVQSyqhqZHKSqVCgFeCCN5IOSAV9XcE9cOoajxDsU1tujxVlBWgRgMSQzf04Of9WO/P21zBW0UEXiH05VLWLcmjr46eaKGNhGA+7Khj3OBn24Op10b1tHQeJd9sm0tTo4jpIogSFeMBXwM+ottDcg/lbtp+oTdjK/lMWEpjyrkUdcxzT+DNBZo5blh5IlcqsLDuQATz8ufvqKdO09HP4qWeGtizQx1cTzxKMgorBmGPsDroOpnWXp2KJVKu83nNHkFgGVWGcdxzjPbvqhbUjjxVjJAdjO2Cx4A2n+2vBaZsj5jjc8g1Pp2uGNNKM2EcEX/vIH4g9Ljpbri50SgGJJW2E+6541c34VbilNebtC+zmlDKH7E71GP7/wBtRLx9tLfxKiuuN4mTy3OckOvHOO2QOPfg6H+CM5m6lmo/OMBqKd1XbgkkYcAA+5266uEnHlAbwZ5/U7dTpGfH0RO4KDqWkpiFrLNS1MYOCyAq39yc6n9huluuVvi+HjSOAZ2xugBXk55+4OuWI7zc7NKheb4umXKkSxjaQDyA498Z5Py+mpLaOqqapjSnLtTyFtvlAnDHvhScDP3I5Htr0pCOODPBY3fGfq5E6EqqqgBKF6YKchl4J/TGNR+vprZK7lLjNAAOVEm5PoNuRgarKjinuNWFG7zmbjD5x9eGwBnHJIyccex9htkyyxxy0MsmZcY8pvM7HOc/LHI9tD7VdNI2Qv2JZlPFZykdO9SaiUjIWFNzED2GDz39hrebpm1tTs5QoVDYYAhh/uPnquVp6emqh5tEaVkPp8uBgxIByMunPA9j+ulqepoK2eOChesnqSBvLIdgAIJ5wAO4POP00hhR+m4NjrbDNN0hSTNLvrXqmU4LPJIGH0IU4Gs0vHTpbi0cdur3I4Z49oViPccjWaX77S9h+JyfBUFpTIjSsqO2W2lwoH9Wc8Y0v50SVpSWVPPPeKpZTtHBAwQRn6E8fU6yKpluFNJNb6iFomzhXPqU5wRtODx25/xpwttqlBmKQuVXZLL+YEnkHGCM44GD7aeNQh8zZsPxHNHXwUBjb/7UxxyFd2wAn3HIyDx7fXReh6oeGaWPzgm1wdiIuPtnBzjj5fc6BPSbokZopTGrbHZCAS3PYk4GeBx8vqNOYrm0EqrDSOcnLB23cjjkEcZOfn9vnZdW/GLPfMPL1JVvUtHTyRFVPLvCNoHG4hgCOCTknGMj76c1HUta0cUtMKSQlsFW27Tn6jv78frxqNw3SueSSQQyRSpucOCHyp785xzn5Y+vfJVLjPVfmJDYG9hKDux25yexYnnsPn7KJUdgQaEJnqC5VEjxrSQq8QDybPRlee3P5s7ewPfW9PdKuaNnlhnVjN/NTzOU4GMkcZIz+3OhlQaqbzJPIUSMAoLxKCGzwAP+XfnOtBRiopj8Q4p4cAhIoWEjc4PA4yBzwD39uNVaVBK3CdRdFpqfzAXVdwOHcKASSAWPYfX9vfWGvifPmSHypFBAbO4vzxt7juO/fH05YjpqmrGmhpEnqZVKO5mBQMHPfIHGV7LuABPsda1fTr0BlkAWJJlwJmUOYeee4GSQQMDPb66gfEfPMDYpMK09yjkhkSGpSKZMq6uzDAyOQec9gfb2+unENXT1KtGLipePG4rgs+R27duSSc4H+YjFbWgYny66o35R3dXJbGDkDgD3GfrjnS9RTyUM8krUkwjcEqjKwZhxwDkZOeT7du+cao7OgZAijuSOmvUU0gQGRgASx27duMgfU+57Y0H6iuiXGqWSjHmbI/zsoBDZIGO3Yn+2hMNbFRSsTgkE8hcZ+WV9+3bP9PfJ0xn6geKfyUkEcr8kzSE5+Ywp54I788d+50xFprAh0PEfU9HW1MpneVVUH0lkAypAOSBx2x7+/wBdSF7nUyNsM9PCiqMPHTqpIx3Bx34/6HaKQ3ev813Ehp/NkBV92I3UfLb25zx7aIqY5Hq9tXMiNiJW3Fi+PlnJHIGec50x2J7l1FJ6qevnRNjyjAIqZCzBexGR9wc88fPjSlNMyykS03lmMfn/ACnHuD2AGfnwP10NkrKqFlEcjyGVd255ArIOwHI45DYGPuT7eLU1lA3lSvJwCVhkYYB7YJZecADgD9fkJaVXPMkclYsDRySqJXYDbCOWXPYnJ+3cDuedKzVGJUk+E5UgBfMBKqM91U+57A4/TvqKRXeRo2kjD1WZAHlVSvl/TPZiSTjjOBom94gSGZ2gkRlTZI2GyrcgZ79+f2IxpTAjmHUPFp32PsXGPQZJHA2nPpx2z3Un6jjB1rPSzRu0jO3PqiWJdoI7navZuARk9iT31G/+8VJDErk1KTCQFJZyxHYdhxgck8fMY+jWv6g8mAEvHUVWQzMA2Ad3BAz7Z7ds6gVjwINSedK9GV3XN/itdrpFqatgx2MUUKmOXd2J2j2JOPljJA1b1t8NbF4fotZfrtRXe6wDMVJCP/tI39i7MAZMf6doHHO4ca58s/iVfrBb7harFGYay5lYlaWN/Mbg7FVl7AkgnC8lR2xqDV3h74odQVVSl3ratamA7pKLzBj7cnJ/TGvOep58+NvasKp8/P2nuvQvTtLmQZsgLsPHgfFy2vFHxavFRPWLDfaWvnc7mSNySi/NvloX050/eKKjkul4ppUnK74iG9PzzxpCx194n8P63p600MNhvW1YqyKCmEclZTgsQMZUEhnJY92U8khFAlkNsu/RvWJ6BrrpLeVFlhuaTTMjSI23bPCAMbwrAlMAnZnJO0trz2LA5/8AFyb/ADPU9zl1OLCayGhX5Cc33PqK5w3qrgqamdBAszLCJ28twAdpOfngHnt9cZ0GN1W2dO3Ojpqh4JpnSkZp3jPmyybWcqw59C4zyQMj66n/AI09J0dsudwramuWkttNFJSl6aSGWVJSyGR3VHYekJMhTJPqAAyu48v3uirKK516/EtcEpnZGqkRtq5JzlT/AOGfoR9jjB19LxZMqooyD6q5nyfV48bZG2H6b4+0n948ULdZaqP+EU6VtXT3CWujnbiKNtoji4xl9qjdjgZI78jQHpDq6W3dQ0V4kJatjqRM7MctLz6uPqCR+uoZFaq5miZ4TBFI+xWk4JP29tOKq21ZjQQHzCPVuHG4ds4HsT2z31RZsnJmQKqCp131N1bHFfrHV2m4vJTSQSRJIpXJIYcfoCB2GO2ONB+j5qau8SxU1aOWMUj7cFvVgjgAgkYz9e/68+2LrSsSz2emlxspp5BCQeQhwWH/ALs6tLpjqMJ1TbKskMgmTer8gqSAQf0OvM5E9rU764M9njf3/TjhB5Al59ddL03WHS1TbEZlqSxkhafgrIoyMKNwC4bGcj83uRxztFS1vRF/pqj1QV1JKCysMbWB7H9sa6uioKaCjZY42RZDkxgfmG33AGc/P7D7a588boEputK1OfUqMB2GSgzotSQrh18zl+iuciPgbocj/eXbRSWu69NpeXrttLWIsuJJC8iYYBk+ZIbC7jngLpvDmuk3GgrikjCOOZV/N/pO0gMwI2jvjk8+2o3+FbqCnrFvVkr2YRRIKuFkXJU52t2IPuDwR21clb0ta5maNbtJQylMbG3A98k5YnjarZz9u40/FqWrmcLW6VsOoKr/ACyu6/qepshjM80xigB2P3QckHcCcZ4ORyPv7rr1vHdLipZYA5dnYR5Xj3z3wfTnsft7alEPRC0ttmauvs1aIC38w4/KASAnqOMZHcfP56jtIggCusAVpSXLom05OOG9IJ47nA7+3Otn8SF6nKyBk7HBkttnXVTY0d6ZYWklzvhrGTzMYGQGGec8YOBhB99JVHideK+qkke0UOFhL+fNCrM5C8plQ3tkZzjAP0Go/JTS1MUjfERd9pDHjkewA+mP+jphHaPzqtQBIPyGMhVb6nIPI444H01nOcMSzdxYyHqN67ru8V9S8iU5A+QkVQPtwP2xxrNFrR029zpvMMc/lA7Y5GWONpB7k+oZGcjt7Hk99Zpvv4h4mmyZy+kk9rkWmkMs0O8k4l9P5gBwD/nHcakVp6qmpad4YKvbFJIMMzHYCO3v7c47/LURsEUgrJJKitVoQS48sEnOcKpyMH/9c40Thq6CaVpnkgkaTCB1i/sSe3b+wBOoXW6PM3gFfqEnNJd3r5meplSOAIcTqQqntkdgcj544+eilDJ5cXkxzClEqr5TRKWMhyMFTk5Pt/8AvOqvpTTtVQhFiqkBI9TD0nHHpwN3IGcE/bRB7jLTiqaqrZI5TnBpiDuUDPYdwee/H76MNXCmJIUmyJa0FxjmSUM0IZDtxUv6g2O2cYPf20tN1QrzlRFKiMAPPRgilgOeByPf34Ht31V1puImu1DNUVjvR+l33lS8iAAgH7nvn/UdP791lRpQSUso2SDJhqEba2OxYOhG7OAMZx350JvdQ5lbVom6k+h6kjSNZHfKS527yrjPLfLJBxj/AHxovRdS22qLRRTgRDJNRJEqtJzhsHBJAJI+RBx7HVTLcKd2gNEzmRgThkd1YfInn5jPPbbwONTa0UdDW3K3001fl5yVnhpY5HXaFyCgzywI7YA79scryOiC2MpUZ+BJyK6npWhdrrLJ5gCKIpCVB575yfl8h99PauglvtIqyLGVRshtw8wlc88HkcftjtnipYLhWpfJrcKp99O3pmmXYjA8B8fLGeM5508rrh/CpJ6qWtaOVApR02skwJ9QCkDnuft276VssjaeZn9g9yd1N1ZGhglq5KuQet5YHTAQ8bmIJAHOOOf2Oh17nkkiMFJQSmceo1fnsz4Iwyso4+/tzjjjIGO5JdbZUVNroWaDGXEY8s+nncc9yPYLk8ZwNLRdUiGeGOOOT4c0wKKzHCnGVA4zkD375OmICp+nuGMSrHos1PbXdqyNJ6yV87JcMVZcY9GSMZI4HzH206jmo5w8Zgbai8xlY1ZFwckpwffA7DnAzpgnWEdLG1TU0k6UKP65I4wWZyScof6eGHPOPTn5aEz362TVDxRgQwxu3ZiTIeVDNjHOd3GCD8sadeRuxD2jsSWtVRT24slTHDJIuY6eFjLMFwcek9gCCeCeRj551ksVLVFz5tXRBn8o5KlmxnOAQAAcEcfNvbOo9RXSijM0k708qxAq8UcIkCewU4YAjGTxn3HbupV1/wD3gpC1Nda+njWVcTy0nlpHGOQQwYgsd3yxj5aQS4PBoQCAZL4bBS+fJBR0bV0ZxI0xIGcDlty4x3HvjjQK+WOy1KLVxxt8TvZVaOoKxM+1sKARnuAMDBAxjnT6gppKbJqrjWyh5AhHkEtwMZbaxAGcHAHcc47aJU8Ud3aKOmt8lRTg7Xd6RW8onknLABQM4/2zpAy7G3FoWxRzcgU6Tw2tpf4zLAYZgIlp4jkktgFeV4z/ALd9N6N6e4TulPWVEjIV3+YFXeVHLbiRjlud398an9Xb4MSQGlko5ZPUAY0SUBMgPlQePkM7gSTpnd6CnoIYmECvb2A82SacKoyBtycYYk5I9+Mjg60DVhoG0nm5HYai409PCs9O9dPJJsjkgYblBLYGR78rx/nGt6Osu1lrz5NIrTDvVbt35WO48YwN3IC47frqTW5Ka7yVKkQTQLMqoCqqCCMsxZe5zkAnkADt7jLheZrZNHAlJU0cJBghp4ymwsTjOEXGfVn3J240xdQTwBD21zLU8EY0rurJbjUVENZSWuH4iPy4vQ1Q2PLJJH5gcyce8Y+ZGoJ/9S1tX4hUpppd1BdsU2GOQkoJKH/1ZK/dl+WplYbs3RnhbcLpVxmmq6wFgjLjasa+WD/7jIP01z50Z0rdet+p0vqpIGFSopT5bNvk3HBBxjjB9+NpJwBrxupvX6pwDwor/v8AWfUfTDj9N9OXM/bm/v8AAnVXiV06adKW/wBtXZV0+JFIGO3dT9D765Z6q8Quoavxba90Mcq1GVNpmJYF0j8yJ42GezESRnGMhRj8xJ7otVvl6m6VakkRWqwu1/LztJxnIyAcHuMgZBGubm6bprZ4y9O2KXyRVVV2hio8sN0U0jqoIByCCQhIYFfSCeM6D0fMV1ATz+7nT9Wxrk0jZPAHX9v0gLxantXXPhrbbjaZJktI8u41MNVTOpmO4lkLr/LadSSpI3cht2c7jz5aGs8/W0dxqDHDSSKFqW3oqlxIvJDAjcFBwMHPPBxq87L09X+BPWPU/RlYssmXkuc92t0DSmpgXD+Zty7QhVbLJuOPLOSGQnXM3U1Ilhu05p1p5LRUs0lDPEwaKeA+pVOSTkAgYb1cAkcjX1B3DrXRnyrYVYseYUuFJ0x/9RK+UzzVtniqfjKeFVTy0D54bIOSHDDBHG755XQmsq6m9TzVxp/hKSQyVMMAUDagPBYgDcSdq7j/AKcDTzxIt9B0/wBM9A1McJtdTcaOeerjgQFmUmLynbJy2cFhznB40FquqZ60s7AQROqIryjb6FAwNvy49h3zz30GJgF2xWZTv3CBYZorNHPS1FJDVos25I5XKFQSRuVwRtIIOc5H01MemJ0uFbDFRiQiQqI0kYM6k49JIABIJxnA+w1FauOluEiT+XJNyUlJby96sfUB3wefr9eOx7wdkDdQWuNw0TrVpG2fzKQwx+uuLr0oXO56dlIDD8J3fZqGxdSXNaIyS0e1SyLuXEpHuCynHc/3576qD8VPh2tpltd3t7mWnkjMMnrBIYMSO30Ix9j8tSz+IRwDz/4mI2jVVSQsoYYBPpBI5IKjPI47nTPrK5V3WXS1RZq2SKV3R51kmZ4pFdeEADAbz2XHcBv11xsyO3KngTD6bqVw5xY7NfrK5/DHaorr1vXUFTNPDFLb33NA+1uJI+M4PsTq6us+jIbUaeSmeqrZX4/nvkAEMCCRjjIPJ+f01R34fays6f64q5YI4fjEpmC/Exh1X1Lk4Pvx31cN76tnvtbDJUpTgLH5eXwuxmIJPB45A4POAeMZwGE5QwKHjyJo9Z2jOQO6EezWutt0cUs9RHIHUeZT0c8cYQjGfzDBPf2bue2dJ0ckdY8kUS1KADcpqo1YK3Yg7Wwc8dhkYPfPEfluaRzSOVdE37EkjZi3zBAxlhkryPrzxk61FzqEkdnaaSQsFPG7fweeGJIwO+Pprb9RHJ5nl2B+JJauenpoo0aeKSXbtVvLUZ45G0NkHPAwSDn562Nyp0XaaaQtGNrek4YZPA5IOCB9B8sjUY/jLRx7EXzdqnlAOO5xuHb30j8ZVmP+XtbGcBnPqHOO2SM5+XvpYxkj6jEflJzRXG0QRFai3w1mOEaoy7Ad/ePgc/M9vprNV5HfK+lyggqd2f8AykYkj2Jx+oH2/QZqe0fkxm5pSn8PrL1RpVUcFM9MZJIY/MCxSMQGLEn0gLHj1M52jGc9yEoaVrfJT0UTx1cFXCshqI0Kg8sCRlNwGRwMAkEZA51Oay40lZHWQLGZJp3McsiqJ5VZnBLKOxGfLYg8nJ9S8MEuray5mSm8mziaranXdVhVMaA7im0nGS3JBOM/LnOuQnqOTcF2gA356+J6H2gELfFfn8yL00EMUsq0ppWiEm5viThyT2UDsRnHf9tKXCklir5Kh4IVjyTGioqhz29PBJ7dhxwB9knpZIaF5Z46irrqpMwUaHDoRw8jcerBOACOTyc45dU01z6aqbcgZ0uU8jqtHCzmaJxgMjhTw2DyoyVOVOCCB1E1NncDfj/mJbbQ+mKt01VTQxpP66tYzLJSOqo0SLklnXIIKgN/T34ySRoMk0QUCvjUU68lHVQVYfIZOO2OeMkfLVq3Xrmst1/jWtsxlNTCYJWWmZXRW/KoyM8NtI7cgYxjGowtL09eEluM0c1OjOXlhhhw7yEHEYJZRDEBn33EjJDDAVKa9w5XKOD0RCbTqF3BvMFJ1ia+V9kUYDFQm5CFCjgZ/QewHc6LUN6ko4ppbJSVUc4dYWkgjYBSWwAecKnPbPI298Z0reLR001BbrgBW222LVtCygJuDlMuu8LsKjaeQqnLHjnOgfVfUBhtsTLRpb7ZJloaeNpS88GQFy6ngkbDliAR+mqbUY8rBUHnm+v+4GzaNxMM3O+VMNRHT/DxutSQ8UrFDkDcC2Sc4zz3PAH6k7AlFVLUveHbY5LJLSSI+443M+/OQq8L7AkjnGdNLXbLVaFS53+3fxKnlnjS22yXcfMZgQQ0XYFc7TuyPQc4JGRizvcurpLNbqREhgmVgKiRngiJA34JJ5BY4Ug9jgnAGrGdcoIQ0B2ev3UM4wOW5/CHrveYekoaaqhqIq6mx5cczCP+Qx9IYoMjO1XIIzjORzwNnlttPb624vcY7qFVQ7Qr8OUZj6QGGQ475OQQfzKACC8k8O+nq63V1PU9RSV9Z5+4ToirFHuOD/LLHcxwRu75PGMEajl86Ep6O70PwMFRJbx5kZikURGdlB4RBl2HA5C7SM/fTsGXHkW0Y/fq4b4CBdcf2h3pR2uLVNbQ3hKaKGJYpaSpDO0qs/K+kYxll7D2450KmlaORqNKdJxVKWepWNsvnsBgDJwOAAfy+/YB4b1brS1aRC1HK6ANHIrRmJMA5KkHGewIIxjv3OpZV1FooLfU01hV5KCWXZVTCXNQkZXeF4J25wcjG3cB7cDSc7q3IJB6mUYgy2D1Nb71E9ho7ZHTR1LUNOvr82Jjuz7MOw/4TjGQO4yFKS81F5pHe4VrQ0mx5xFKchxzg7cjA/Kc7eOSO5zGGS5vcEpo5DLCNyJK0gCsnHpYgkYAwB7Ht7cPOnKS73J7pHFQ1KzUokaaQAjnACKZGP8A/kuBg7sZxwSD3oF57iVWzwLhqh8Q7xV35raJ5TR/kjaTLLGgUgue5GMA/p3HfUuour6e1dPVskrvVSwIZDFuxgA47kFsnPOB8/lqtaaaripvKFOIGmgMap5o4LD8xJ9ufbj2BHGmlkulVYbhSyzwzRhW847m3Fee+V4/p4xgEEEcc6j4ceYUAAP7yj8GXRUeJPTyLIstGsM9QPMaOVPMZTx/S644444HH01pTdY2Kpt1MayJqWND5YSeCP04xyFQAjGRxgY449hF+oxVVtv+OirqikqBjzZKaPdIhOcZkPByxbjggL9MahdfdLeWSokrKmtpzsQU8K8xkjP/AInJY5BbsBweOeMSaDE4pSQb8ExbYtplz0Nk6bel82lNO9PtBV2LIGPIJyT3AzyT7440SuFD09IsNWlMKqaTzZGngZpI42hR3wGVvzYQ4AAJJHudVDaZf4bFUt/EWEI3TRRBN/O3KAqw5wRt57d+xOpT4XdXUnTVzS59TWlqi1y0c8tBBTiNXqpZVkh9Q3YRcBhk4b1qVBA5g0Dg3vJqO02Le4DHiSb8UnUlNCLVYLU0s1sbyUnrYgCiwZCptOfUx9TNtzy3OO+pfA6+AlBd2vslrs5WxQQ0tN5Bqqk1Ej7TA2wkoQrKp2iTJyQ2GOqZm8OPETqGgtlwqrP1RdbTQ0qUtniW3zypBGn/AILllC7mVQB5oAGACNoOmtD4OeK/UVHdq253JrNI8wq6pr5cY0ExDZEjzRTOVKnB9ajaR9OCTQ4dOKZhR75s/wBOp7TJrGzbCFI2dADgfr5l8eAvjDd67qrqegudPXQTukNXS/FU7IoBQJsBIBH5QQG9RG4/PDK9dU2rpvxcpLpSWhmkstVLLXVdYQ01RV4KCnTafSuHkBkHyG30j1V/4I/hi8TbR1/Hfama3mnWVzJsrXkM6hhl1d0UMhP9QJ7EEjQPxygu/hl1ZU2y/wAEkdSHDpK2cVCFf5cqnG1l5Y5B4b0nnI0/RafDhytkxEWf3xM/qGszajGMbg19+/vLD/FHUW689P8ATHiHabjVX2qpYIpZqy4NGxBOwCP0RhckyS7mwNplXI3DXHE3UtPdbVR0VJB5MF1lqa2eBiJIY8SehAhG0eodwBxxyDgOupOrFtz3KGgqJ0gq55GlhMh2zoScI2O644Gckex7aiXTUsdwt8VrTKtTS+dtIGZIiQWA+xAyPfd3OOfQl/d48zzyj2zG3iB1RNfHgWtDtVRR7II43CpDGCVAIx7FeB7DQC35ngAcESA4yfy/b6frqQfD0zNM1aNkhVkR242gM2Rj/iyf10IpmUxsIJWVt39WCD9jqtu2UxvmOUjMbDK4LDay+ze2iPS9abJ1RSVRJEbTLuGf2P8A189CVqNgHnOG259WQAABpsZVu1ekcSyyxt6isRC8AEdzjnIB1nzqHTaZp0rFH3ATu6S0QV1SZUpljdvSZY6eOVwgXG1fVuAwAM/Qe+NB+pqu2dF0YulPBFU1TN5Ip4jKztIxIIVRuBIAztwMlPY8aC+D1NaKHw3W73Pqc0lQzyLJSGpWqkQqRs8xd5OGLE+/AbHuBHOtbpT19TaJbEJpRTtLIZUSYjzWVVkL7SqHICggK/f7jXGGIlqZuJeLSumQPXRuArZ1xLZOoY6ukpapaiJPKq6iAINpBZXA3NksNoJABywK8Z4sbp/qWku1porvO1RBBXRq8cdRRjzI8kAt379znnkD2YZom9dP3K3TSC3dNVd8jEzSPVV0E8uHkbcVkjJ8suC4BIBB4IJzk3f4VvLdOkrdPc4bpbKmKoWkMclBU+W2BiHDjhct39HfaRntovaVVpJs9QxZNS4yEfV+/wBYft9/oLbPEDO1UViZnlNHtjQEEjCkNjDEk4AzkZzzprSdYrVXCMfBRw0cpYCZogixlBggliDjJPucgjA5xq0IPCbrLrG32yatulktFtXZGzzuJI4QqgelBtXIB5wQCcHOBqYU/wCHO2XSRaf/AL7UW8J6ClGHUjJLEfz8MAGzxnsO+NZ9tfUV5P4zlnQ5QfpE5/kuCXH4pJMy78CKQghAFztAyD35yoPHIGcDWlNbp2FPMLfJPTVMipDIPzuSeMKpJJJ244HB+oOuo7Z+GrpawFJLv1MBCuS8MFJHAz5BH9TyY9jkDOOOSdM6jxD8LvC9vK6LsdFcbv5qQefPJubc4C4ErHIHIyFzjsV5yB9w3RHEenpeTIwLiU3034cXqqWqavuENg2uEWnrqKSSdmAwxZI45Gj9hhwvuAWKttzU5tPU95pLpdJ6eloaSeqdZpojVkOMliuWOV2kHIXG4ZJZjvVUzR7xOmPRsP4zla9NBabyJbTMTb3cRyNLTgGdzgiMEYLkgqTj0jbjhRonU3C70CBbj5FXHUoCk8soiRxtDeYfQcuoUAhRlixAXhgYDQ9ZVtU5Ek/xcWfLWl2oPKy2SSTluRnknnnAxggtVXSsSrprWZZDDUFTDBRK8pUNhXTBkX0Z3NycDIznaCPOHTNYTjju/MUxRbXs+IYour83emgjuaNOXETvMjQxZEbsrRkBmVshMFlOCc+/Ezm6UprhV1lT8M00lFH5CT7mSlkDk4aaRRycAAqob1BQRwcVz1va6eC101XXTWW5VeWiVaVihpgFAR1YnEhBds4GMBSSQ2NLVHUlRabVfTDV1UdvrZkRaT4VKhFmdSysBlVDFUJHpxhRnB2jSRh37Ww8Ecf15kAtSriPIen1t9Z51DURLsIR6VZt4lK+20A98ZyGwp7DAXM0stN/3Z6WrWhSkaWmdYJFXbEMlwFaWULkKD69zE8lcMN3FVNfpRa4bpTUNUHMsiR1cUqrnyyru2D6XwcEDd+bC9zo3buoVrRPNSW9rnT1EkfqpkCmRWXbmNmQk8xP3HODhhhsXn0+cn6zaj90YvZjC0slFBcZrna7hDckWAQr5Hl1bEoY3dW3vkZdGwM4GW37VyW0K6cv0hFV5fx1QsknmVNXUQCOOYdsuig7VK+nexIwcEAdgl26rrrdeoaoAy0cIMEdFUozqiHO5sKcIQdo9KgZ3ckodR6aspXNdWieottO+P8A7Uy4SNyxy68A5PIUD3yM4XAZj0jBWJ6br/iJyMqkED/7LcvPXdjmWmj85EkhjPk1ixAywsfQxGMICBhPUSMoDn31DrU9ptvUtPBRpE1JUVA3UTRpL5SsowTLBsZifz4U9sckZGoXYKxKqlr4KGtZpo5fPFK8mBMm8korEZBGSOxBI43HRLZJVUwuVPZZKO5pKNtJSqEiQCUZYEFZMng/lbtntjGjS6E6cleaPzBdgTzJ9bI6azfxW30d1VJ4Id7fBlEWQnKlS7q7hRlSRuJwG/4THOn3Nqu9dcIK6SqqzCVDBJEMWEyxXuCODwc5JyTk4EdskFya1vHeKurdY8VaUlTIyxq+zEo2k/mVTlh/pycZUa2pWramlp54aONWeJAvkOACrsAMA859BJ/4u2MZ6WnxMtgtwftFM20ggyyvDuCOXr3qW91Ec1NNFD5aLJF6HxIpYs/JV9wC7DztbGeAdB6qyWCK+vRRNWWmgZ2mV6eUyIzE9irDgYBAUc4HPbQCg6qusjTW2qFNDbI1UfC0zF9u3gAyEcgcn05JO7nW9puKP1Ja4JDJKkLEeREolO4DgtuwrEkhTuBHYc5xpntZN5YHx0PwEYXVkCSd2JRZaCuko76XSqqtklQ9G0RSLkZAwwZuQPYnLYwTnT7peXqTpuCnjuluiuEVwnZIY4HLsdqBmbG4bA0an1MOy44wBoL1I0tfU1V0W42+nhqGNOFUGRgqgMFLfNg8ZyABwMnkZf2fqC7Xh6aovlu/i9E+NkyO2Ffhdpl2LuYlsHv+XhuOMGV2x42d6Pz8yKcYauqkXrupLRXX65xwCspqioqNgRTjy3HpA2FQSQc7uxJUngk5fXLp6r6bgSJrxQ1ksriJkggkMsucklcou8YBG5ccsD8iZx1R4gW+ntEkFtp6qorpamR1qLe5VjOrDtgH+lCeTkBQW/MdRa0U116aMFzqa+KSmATyIRKJHglCkAOVOA2eQR3IH2L9NrHy41bbtvwTyZnyItnzf9IjabLeOsLZV2yz3Gepq4FaQ01RIsKpESeVQn1fmPbnkngHQS89PVNLPT0VVTNHVthJJopQhTghjJwFxjIJ5xkZIJwXFx6xu6XmSrUSV+zLpLuAnB2BWCn8xbGMY/0++MaG1HWP8aqqlfVMJpBEHqQVA9OApGPSdoIOORx8iddVWzKd3FTM4WhzZj/qHo14bvTxPXfD0zqmVLCeWVi3LYAUBcEDk5yRknOddwdFeDNT4G9CdO368WKw3HqClWSX+HVlW8dVQRqVPlq6rKmQu8E7V9c21mYd+f8AwftVn6etr3zqCgmq2SM01ntUEybXkUwmUgyZD1GJ0SIYJMhcqpaJdXh1z4oX679N9KQwQyT3fqe9G3UqXRVgqoI5XPw5Lc8r50ZMvzXjkEkHyl1Ck3U7Gj0tH3D1Bf4lPGk+J1gpbJSW2utK01dFNWUE9tmaWrZuwUldzqEMhwQCxwChyuW3hXdesBbZaOn8NLIVs0aQw1/wjU1XGUUyOKgyiNN+GiAd1ONzelt+s63vnXN0e8w3u30dBYehpqeCqehkSaPfuRUFMHVSAQT8iqjBO7CmJ238WU9gapo6G21EFxmCJF5sSo7EAKCNhy5YAqSSWBxj5HPsJPPM7f8AppZ1X4a1PUnStEK3q/qS2sasFyaIp5KIcssQmchpTg8n8o5IAyc09+Jys6c8VqUdMU9fZbtLKGkHp3zU7ABgwl34VsEAk/mxj+oDVJ9deLtVXIKGC6Q3a4yJGkYNAg+FBQNNGjOeSGRAd25tw3Eg9oZ0w1ntL0s1ZdIJRMUklo5wzRopX80hJwxwSSvzA+WqCMDcJcKn+aQDqn8Jl3mJrLNdDUW/aHlkmp2Ipg2NokdTjLAgjAI5HuRpz0l+Ce73LybjU3+omo94WOoslKspYke3mOmeMjGPmPfXTHhrb+pLhPa2/jNfQWmueYQwUG5Y1YI7klQAeDnJPtk5HfTrxu8QepfDGz2KNb5U3acbXfLjyIyEDLvZVGXY7j+bOA3cAgaDqMooAzOdJiLHicoeNX4af4BbKOvsNfcq2N2aA09wpRHUSMpALRoAHZC27jaSMHuOdUrUdLN09cYKKvkmhfy0d1MHrQsobGGIzgkg/IgjXcfQfV1VUXSl6ludiapFXNNHNeYq1o5iBjKbRJygVgSpGDjn2BnV2/EfZqSrM9q6Ohr69NqxVlRSquWJwu4AEsqnnb6R3PGNGuryA03MFtArKSo7/pOKel/BiHrug8ig6cvVRMBnzkp5WbOB6m2jaB8vuM+50SH4P76DMZaOtjki4/8ABJ2gHHbC8gkDGBg5yeOevbZ4zdaeMF8Wx0qUlrlqeY6c0y0xmAQynbI6+rHADcDnkHvq/R1DP4X2CioTDda2prZfhZJqaqaY09RlWETsoVFJDBUxgsDtUHOCTaok8CJGkOPjzOKPAj8P8/S1JI89mN8a5kRqZIY5VYJnLRq6tjBJB5z2GO2ugaDw4vdgt0qJYKempyMwiOzo7M6jO5XUKoJxyRuwSAMjI10VQ9S0F+6Zkr7pL/DKWQGL4a+W2Sjj81WaNoXeXO5twJG0AnbwMHOgloWz9QXCr/7u1STXOERjda6yYQISAcBJW8phhichMH1djpOTJZuOxmhVdSh6vwRud8SG5XEsr1ClZKaRUZYcFiqqiqp3KCAPSSMBiTnJDm+T9F242qq6eqoGt7iMVNVQhGmOCN6u53Fe2Mrn+rnJUdFUFNdOna+ro5JIkmK7pAlyqZJNpYfzWgmQjPYHB4ycAbuZD1HallshqZqD+MqSZTFPBS1MbgZPLoM4xzx2PHqAOg9wx24A8zjvxGuVD1NTW6gtVXZ6ejQq8sV3lLspwW9EYO0ngkBiQMYA9tEbJ0vTXh6WOCjpKm67ykrgoZZwFO0IFQAZ4/KFI24zqQdXXCv+MnpKXpOktTSMW8kW2oKDJDhQgIXjGeATnbkjAJcUHT1ljgS/dSX2ltlbGUK0kTHEmAud0akbWyyekIxBHqw2NKJJ4mlciiPaHwea21IqRdYkWV/h/wCFVsS1EDAMuVcFTgcDhm2jbyMdmfVvSVvqlaC50QuF8gcSotDCzQUkCtkjamFBfbsVTuLFgQDtJFgdNDpSsmSOKWWjrqTbUTU9X6slv6gXQFvnvwVAByx51tHW9O3aOa9VtwWgoaSpmp5aqrzGrkglHjiCAysScAYKjIYgkDSebow/cuz4lH3nwx6UrbJZzV9W9XfGxiRap7ZGZvMmO12ZiseduGULnHAOAOdZqA1vhWPEjxC6qla/1siQyxzJOasxK4l3uBh4iMhQuQuAMjjWaK/vL/fc5v8ADro6mu9fuNLUxmE00aJChUTb25BfBwxO0LnjJJyAM6tK20dF0OOoIaWvlhq5YRCzwSI8sTKMIxJIcZP5uPcrhOAIZ1jdK7pfr+rtVFWzCKkfyY5mIEmI081SSoAyHAOccY4xk5E3W61dv6lniSd2jWRoWUsQXTy4yVJXBwd5BwRwB8tcXVDJqWvdSkXX6TzocYwCBzCvije7bcKtDYYZVgWngp/OqokaKVoyCO45Y5wVB27U5DZzqFyw1d2uKVZaor/iadP50mfLEkYVC/IGQcKRnHJwe2rC6YtkDyPVKixyIiLCERQsO2YJlVxjJHfOcnnuTqGdSVs8l0pyZAsdPF5EMMaLHGil1Q4CgYOAP2HtxrpaJlXbp0HjsxLKQeT5kouiUFl8lIqhLk9IPh46tyWiDhld/IX2UEhd3O4ufbnTan6xpLOIS1fLQyOfKaQKQgy3YhBn8oBHBxxwcAahFxlkkqrUhdsS0lK5wezSQQyuR8svO5x27fLT27U0dztHTxkG1pavyHZe7LsXGSc8jJxrfl0mMbcT8k+YlchDcfaFrTVUcHiA1S1XUVq1spEVaVMkJzw2wnvkYA3DIJxl8aXoqW03lbktRbKipoo8x0xaQLs/mBRLIUBPbgDAXk4YchkvEinPSYt9mt80yUsVI1SWkkLPLIVIyxPsMcAADk8aZ9FXaptktWtG/wAMRBFM7KM797bWUg5GPUTwAc++kZuE9xfHA/IykyAiiO7gHqqjHRHV9ZS0UhqUhkX+XIhd1XuyMdoHBJQ44OPbsJXN1TDUx0Vyu0Usd1iTy4QzA/y/9bqPVuHIz7+nI7k3HVQz+fXF7hVyhaZahUkcFVw4URjjhMRj0j5se5zqhPFGRaLqqO208MUEFPTRQhkXDvvG9ndv6nJbGT7AD20zSan+LIxFeQO7i8+M4mq7jmv60nuttkp286riaX1wuS4bGG3lck+zfYacwVlberXFT0tvhp1aEMyxKkLoMEoV7AAjBGcbucZ50E8L7nJHNUQiOLFNR1FShZN2ZIwdhYHIIBIOCMHaMgjIJ3pyBrjNNFUVE8vxFXI8rs/qdjIFJJ9zj563OiqSoHUQv1WDNrbdoqanWZqak8qkPnyRiJVLMvZSFGAC21D7kHnOtbXd6Oaac3GkatrWjIqJ5alw025skk7x325OOc4I51Hq4GOiuFQGbMxVXQsSCPLdj355KKTz7aIdJ9L0t26YrK6pmqHmpJkhjHmenaS3cY5OjbEoXdAFiX7b+m7V1L0jSz1awzVIp3kW51VSVj85iZd7AfnOxhxglmCgkAAqTpbHB0vR/wA+U3GcV60r0Uc6kywFlyykcKB7g/lIf25JS09N0MNgqZAjMW8mNVlcyCJDDKmxA2cKoiUqOy5bGAcai1DTtU9CX27T1E81XTV7LGS+1R/Kz2XHs5HHsB7jOvlL6jLlyZUDmg3n8fidBKoGuYCvVjrrHcqz4Bp64Rx+Z8SsXMjSl33AephGI4VIAXAG4rkYZi9u6Gv0tugppljoZ6mby2W4CRCQArMwBUHZiRcYyGyxGdupnXX6p6KqrpSW5YQrICZJIlLZIIJ4wM49Pbtx21D7l1xeKqsoJpKnLx29QmBwhHmEMPkcRqM/LPvzp3+L6hrRAPprk98D4qoLYxd/MgfUHhle+nLxSU13pJqGqnRnSR3VjDErbSx9WD2xgDJz74ONoIb5UXWOCqn+LtBJaSSSMBCAcke7K3YADOcH20T8TrvX1V/pamatnmqJaBKgySNuwZZ3RlAPAAwSOM5Y5JAAG3hfVfD+KfSdvWNDSQXJJmiOcTmPawEnPIJUAjjj5a93pNTmz6dMj1ur8pmOMBwB5n0ETo6ksvSXQnh3JZ5bnQNaVnuVueYp58ssqyyZBBfCuJe7AYwCfTjUCtXgzW3rraW81t2Anrb21bZ7SJmgpoqeGoG0b40YxK8S7chWH5JG9QLifWfqio626Pg6quMEH8Stf8ZaFIt4iY0hZIdwLEn+ljgj1KCMc5mfUqizdOWapIFbLHX0cA+J4BzGULEJt54J+WWPHCgEppiTPTqNiAD7TkDxA8KusuqfxHXqmu8TtBdbjIamey1E1RTJGsZcruSItlVPl8xABieRqsfF78P93TxCqB0DY+oJLSyPIlLX22cvCIyFdvNdShQtvKkOQVGc54HQfSQbozxT61SgfzJKC/RPTzVSrLIqzPsdMkflxIxHvk5znXZ1uSWreLzKqbmVWfBGXJ3KcnGR3HbH5R7ZB2KZHJWhPmHN0HdLXbbxfHt1qq+mIN7iottbT1NQ6knA/ksyoxHLYGRgt2OTV1ZClTWvKENFCE9TMDwc8ZBx6s5+4H6a76/Er0lZ6S2QXyK20sV5qap6V7hBAkFR5bnLL5sYVyD5hGCSPfG7JPFXXHT9NS3+hoIHmigq41lc79zKWCsQC2eMk98n66tRZMbutQZJLZ42NYaZhbaWmpLg9ItI1bAMMe249sg5TjGMDAB9tLeHVRD11cKuo6juc00UlatHChqIYYlldleRHDI5RdjMQUTuCPotMLTi3rikY0rPJCm+IBWHmglmBx3yxOfn3zrq3rvw4stP+H3w7qUjmFeatvMrTMxmm4kb1k9zlyc4z9eTmmUAUPMZjyG4p1xPcOu7ZTQ26wUVFYrPxE5i8poklUjDDcuCxijYlVLDawbblQIR4O9QDozry40dZaqaYiCOtMrIrSTBiUaCNzyBkn8oBBJxu410V+FSzpNM0ElTUS0lPboqmKklYPCksrxlpApBG7jAPcAn56qzrK9PeJuqY6qnhYx3iYF490RdVlVY0IRgMIGbbgA8nJOlV4jLskCVz0v1v1vZelbtR0F0u9JaJ5t9TRx0O6oVV9URjcb1hcs2E3SqSwOOcYvLwr/GFaOnun4+kutKK8VFzWv3U9TWUbzw1Tkq8ZEqsRuRhgBeDx7k6t6x2qn8OfDGiS0hjHTvTMEnYsshmcF94GAe5A+Q0xt3gd0Z0/W2a5UlqkNQk0EW2orZ5kKOVVkKu5G3Ej8dufoNWVocTIW3kqZJ7Z4oWo3e511HDElFHSCpqpppSizSCQ8RITsRwd27AB7bvy6c2v8AEB0VDcorPdoXt09bE5krqhYGhaLBOXdG/KcAcjJwP1obx4sFJf8Ao7qu5TK8FXFepLaj0zlMQswDD7naDn55x3OuQ/H261nQ93skNBVTytFaYj5tTKzM7B3QMQCF3BU7gAnJznjApyQTFBARU+uVjrOkvEhI6mzdQ2q9Ui7HJpZlZ1AY8YVtyg4PGB2Oc5I09pLH09SV9RSWwWxrgIwk8EKxI7oSWAdQMjncce+CeTk6+N9p/EP1pT0lvraOvW2zJGWT4INGqEkpwA2Oy9jwSSTknV3ReKN+Tq/pevE4+PqZ0nlqgziQkEAruDZ2n5fQAYAA0dX3J7DX/NPofP0TXSU1VHuFJucN5lK7LkHK49RP6AcerjBOgcFnuVvjnikaoLyhljT4jDwqAQCGXGQ2ATuKnJIycA6o/wAZ/FHqe0dLVBpLrNBLUU0jCZT6oT7bPYYzxkHsNQL8EniB1F1L0LcrXerxWXpIaWGojqrhM01QrSbyw8xjnAKjAPbJ+elsvFiGgbomWB1NdK7rCGezdSUFNRiCeJJ56mSFGiRScNuMquvYbTuHDDkgjNcdQeAdwlNzp7KwudJcVSNZ3nkqBLtUqGylRlAF9yrFSwwW7CUdYdd3RrLXwzNHVQyHyHjnUsGVnCHIzz6SRzxor4XXme+9MdPw1CxoklFHUMsCbAWwT+UcAZUHAHcnWf3dosCaQt3c5l6y8DPFW2XNILHV11ltYjTyoI62RJOEVTvwqkkbcc57HnWa7jqLpNQsq4WoLKCXmyW/sRrNN3n4EDafm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7660" name="AutoShape 12" descr="data:image/jpeg;base64,/9j/4AAQSkZJRgABAQEAAQABAAD/2wBDAAMCAgMCAgMDAwMEAwMEBQgFBQQEBQoHBwYIDAoMDAsKCwsNDhIQDQ4RDgsLEBYQERMUFRUVDA8XGBYUGBIUFRT/2wBDAQMEBAUEBQkFBQkUDQsNFBQUFBQUFBQUFBQUFBQUFBQUFBQUFBQUFBQUFBQUFBQUFBQUFBQUFBQUFBQUFBQUFBT/wAARCADcAUUDASIAAhEBAxEB/8QAHQAAAQQDAQEAAAAAAAAAAAAABQMEBgcAAggBCf/EAEQQAAIBAwMCBAQEBQIDBwQCAwECAwQFEQASIQYxBxMiQRRRYXEIMoGRFSNCobFSwXLR8AkWM0OCkvEXJKLhJVNig7L/xAAbAQACAwEBAQAAAAAAAAAAAAACAwABBAUGB//EADMRAAICAQQBAwIEBAYDAAAAAAECABEDBBIhMUEFE1EicWGBkfAUMqGxFSNCwdHhM1Lx/9oADAMBAAIRAxEAPwDq9qSXzHIIPqP+dbpRzucbf20XEIMrAf6j/nTgIQO2mBpdQC1vnX+gkfTWiU0u7Hl5++jzFs8ZOvFCdmyDogfmLIg02jzYw3lr9tMp7Ko7pg/Q6kYpyR/LlIJ+etWo6lfVuEqj6c6MMRKKgyHy2hVIxuB+W3Oshs5dsBm+fI1LUt4qGO6IKT8xp5B06jD8oH1HB033a7i/as8SLUtkZiBuxozTdMF1yz/to3BYFi/qYaIU1AoGDNn7jSWy/BjVx1I7/wB2mQcNrxLNNEeeRqWmGNF/NpvJ5e4jOg3kwigEj4tpA5B1q1AccDJ0eCqTxjWeSjfT76m6URIrNQn5aay0JHtnUweiU5GBpB7Zu7D99EDBIkNkpSPbTaWAg9tTGa1kDGNMam08dtMDQCsixUjXhONFamgKcAaYtTHOng3FGJpg9tLxRbteR0xB5GnkMJyNXIImsONE6Wj3LnbpOCAPKvHHvqQU0CpHxj7aBmqGBcGLR57jGkamgPJA/to+sKnHHPvpRqRZfbQBoVSOUttMj9jjR6jtybACuDp7TUATsOdEBSYHC6EtcsLBZo1H9OkXpDnhdG1pGY86eQ2wbckA6DdUKpFhRuT+XThKMkAYOpIbSD/Tga1FCsbcDOq3XL2yPtRleca8+H550bmpuDxgaYSpsJGoDclQfNS5HbQyqpBzo27gcaazIHBOrkqReelOe2dNWptnYakU0GRwNNno+c400NAqAzEfb/Gk2hfHbA0aNGM/lzrw0hPAXGoWhVA8COC2B8u+s0Zit/5sjWaHdJUWkpXEjY49R/zpWOFyMsvGiLoPNcEcbj7fXSsQB9PB1h3Ga9sHpQrKOR30oloQ+5B0S2KvdT9xpRVQ9iDqwxgFRBjWkryDnTmChcLjGf009ZSAPSSPppWDOQT2+erLGQKLjaOgJPqTTuKlRPoPlonCgYDgZ1tNENuSgzobMZt+IOki2oSjZ47HQ6VtnbjRCZ9oIHH00NqBv5HfRKIljG8tQ3YZ17TQCcEsxDDSLMN2DpSJ1XkHnT64gXHBp2XvrdIMnvjW8VTuGCc/fSySD5DH20PMlxMUrD7a2ER9xgafRSxMMHGdevEOSozob8S4y+GVu/8AjSc1vVl7aeeWwOMY1uBjVySOVdoyO39tBqm17CTjGpxKgYZxoZVUoc9saarERTAGRD4PDHjSqQYxxxoxLRAN21otKM8jT90XUa01OR6sc6KxIdutIk2kcc6dRLxoCbhCbRRFscY0/p4MsATpugHtpykm3tjOgqEDH0dMq406RAB8z89MoKhmx8/fWl36itnTVAay7V8FBTD+uZ8bvoB3Y/QA6U5CiyeI1QXO1RZhMRl/pp1AmMa5j8afxl2zpG0qvR5pK26B/wCYbvFKkKpg42hPUSTjvgAA988RbwJ/7QuydT2yek6/hW13+Ksli82z07PRmIbShJdywblgePYdicaR7qEWDxNP8LmU0V5nZz425Hb5a5S8avx3dP8Ahd1Td+nqCwyXytt7LE1U1WsMDSZcSKPSSdjJtPbJDY/KN1l9TeOPRXWHhb1FUWPqOkrKkUjotHFUiKqVydqjZkOOT+YfodfILraouVJUXKpmjkijjqXpZWzlTK3177iRkn/npZyqTtU8zRj0zhS7qeJ15Q/9qbXfxNhcOj6FqJydiU0zpKvyyzMQ314H6a7a6G6upPEXo+2dSW/BorjH5sJBzxkjHYc5BzxwePbXwbqa3LjJVmY88ds//OvqJ/2YF6uV28J+p6WqeSS10dzjFHvYkKzRfzVHy4WJiBwN2ffWlbHZmXIFIsCdayUnJ+ukmoj76NmBflrRo4kPOmXMsCmiz7a8/h27jHOic0sY/KuNNpKkr+XRSRuLWqAl2AGknWmiGAdx+mvZJGlOGORpIxA+w1VSX8RWBYiWwMdtZramixu/TWalQrnrgGZvUPzHP762jQebkYI15JSFZXyc+o/51tFBg8dvvrHNYMeBFkXBxnSTUWTlTg6cRxEj5azDrnB1JCB3G6+ZC3IzpdagEAYwNaOzZ5GtFwT2OjABibowpTzDHHP20s8wK6a0abRpWpGFyozjQQtxgqsYliRphI+dPZzwdMZuB21qVaEzExlMTuPHOkhJg63lznSQH660AcRRMXjqCO3z9tO0qsgaHqOe2lVzqFfiVuhKKfBONOFqSPnoXHkH66chjxoSkINCcdQrLj3Pz0ttz7jQyI5YAZLfbT9I5AMEdtAVqGDc3YYGCO/uNNZE3E6cGNjyVONaGM57HVAS4yeMYPGmrx6IvA59jrX4FieQRoxUWYPEZ9hpxEhH66diicHtnS8VE3c+2iLXKjZYyx4GllpyflpyKfHsTjSqwsPpoLhVE4YghG7t76+eXjx4u3+u6/utBexLS1dvqHp5IY8ldqsSoTn8pGCD7gg8k6+inkOewOqb/EH+GS2+M9taspjDa+qYI9sFcy+idR2imxyV+TDJX5Eek4NZh95KB6nW9P1I0uUkjvz8TiHwUtvQvXniBJT+JNdWUNoqYWEO2QpE024bQ8g5RcbufnjJAzrtqyfge8F4v4XV2/ppTBEGcmK4TTRVyuhGZCztu77gyFTkA5xxr5933pG49E9VDpu+Uclvu0dUkUtLIPUVJHIIyGUjkMpIIOQSNdg+EXjTX9N0FL5NwaemFVIaijlRSG3tEI17ZXEZkbIIOVGcgY0OixM+NlI6mn1TKqZEdGNsPyhfxX/Dz4c+BnRNbcenrBVC6V0qRwVk0s06UQB3MTIc7Aw4w7YJA28jngrxzokvdJT09NTGdYpTV1dZCqLGPVkKQBksSO54AHGSx2/Sbxh8T4fEjwh6l6ettNBTXyugWKlFVN/IdxMnp3AZUkA7cjGcbiBkjgnrXpKfwesNHaus7fUC4V1Q0jrSlaiMqCBzMhMfp5JAbI7EDPGXU6bKmVXRbm703W4cmBsWZ675P5Tkvp3om99VdY0FhtNBNW3K4VCU9LAg9UjscKPlyfc8D319vvw0+CUHgB4Q2rpVZkqKxC1ZcqpT6JKpwN5UkD0qFVATjIQE4JOvnJ+H/rbororx/wCmuqai9/8A8XFKWnWSmKNT+lk3ekuhUb93Dbtqk7cjGuybh+LS3eK7dSW3pSGaLp23MtM93lDxy1khySI0wCkeF53ept65Ccg9fBjfJQYUZ5rXZMenDMhsTp5Zo6iFZYJUnib8skbBlP2I403lz76+Y3iV43dVdH3Vaqx3uptlTuyslNKUdh8m9nH0YEfTXWH4PfxLnxtsE9n6luduPWtGS4poU8mWqpcDE+z8pbdvDCPgAAlVBGdOXH7Z4NzBptR7y2RU6AkGe2kGiJ99FvhEHt+msamjHsRpAaaagcQA6zyCBwNFPh0LcZI161IgHy+udWTJUFQq6lsAe3trNGqaFBu9IPbWaq5cDyV9M0j/AM0fmPf762jq4AM+YMfPQ9KR2kcO6ONx7L9dPY4RGoCsftjWdkUdRoyMY5WuQ/lbI1ulSr9+flpjLEWGNm0/Md9IjzIz341QQGX7hhkbXYAH9DpTyUyOMjQ6CoKj1HGnkFRkcg6ogiSwYQhQAdtaVJwPnpv8aFHv+mtWqpJF9KnHzOqCkyFhXEZ1C50wmQnRR4JJFJ2g5+R03kpZc/8AhMfrrUsQ0FtT5768+HC/f6aKJQyv/wCSdKraqg8eUP107dXZivygfyjntjWyU7MOAT9ho3DaJVbDKmfrpyLfMg5wo+hxqvdEvYT3AMdI57r++nSU2Me+ii0g3Yc8/fS4pU2/Mj6aE5JYSD6enCkED9dPo0LsODjS8caIMkfudO0MfsE/92lloYFTRIgyEYAOtvgl27nGBpU7UPA0qr7sBjtP10kkxkaGKnwQjAka1EAbO0g4+WjEcW4DHP1Gt/h1XuuT8sd9Vvl7bgVaZj2H9tbrRMfbOjMSAk5iZcfPH/PTmIRngYJ+mr9wiVsgEW5lGSuNbChU/Mn7aPlQfY60eNMHcNV7hlbRAhpwg7EDSCSU87ELMCRwRo9EsVQp8tlcdjg514tuiiYlY0BPJIGNXvHmXUo/x38HumvFWxuLhQOL5QQvJbLjD6J4pACVTODujLd0OQckjDYYfPKy3i6WuSsll3K4QVjQMCrBgcTDB7Hy5JWA9gV19eam3xVK7XiVx8mGqN/Ev4LWfqjo+r6kKQ092skLVQqZTt82mUEzQOx/pZC+M9mIxgFs6cOVF4+YrIrMB5qcP3nri42mdppA8oVtsaRSbC7H3DYOMDJBweQNH6v8TNpr7JU2nqvoP+JJMCxjmmV43JzjgocqMgDueO5POhfVXTy0XRFuqpm8ySmqFpZnI7oEZN3/AOOf01VPUIrVtNbSBqetolBDU1ZuxGR3wVZWx9AwyO+Rka6HNTFdmUz4itYZOtrbVdNUklBT1M210JMgj5BDJuySO/DFh+UqRyB1nZPAzo+1eGNDbOobbFNfpoPPr7hAzRVCzMASiOG3Kq8LjsduSDk5566A6MrvEnxJpaOz2SCIWyOWunPmyOsqqjBAxcsuDIUGMd8ZwM4sjq7r692CKQ9XQtDczIxmp6Q7ZI0z6PSSQxIGSQQOSBnGpjcKSWHEzatGygY8TfUOSL5lPeI/T9NZ7nJDYbnWikpk2x09wk89AFGNoY4ZRx8yB8tVn0P4gXvp/q+m6ht9bPRXCCZZ4qmmYo0DL+Ugjtgcf/Oi/X/XdNeRUm3y+Y1UfLjDcMoPBJ+vfUT6epzSlGwzKzY4YjsfY9xpLkM309TXpgyJ9fc+tv4TfxyHxDuFD0n12KaO91LinpLrTqI0qJT+WOVBgBm/pZcAkhSoPqbsKpZnG2PYo+q5P+dfA/o/qGot9xp54HMUsVQiEI3O3djjPyHb5FQe419x/DbrCfr3w76a6i8pFlulugqpgTwsrIPMXH0bcNZ8iC7WawxqjJA0DbccH69tIPDIucksPvnTndPj1KhP0ONZl2zujA/9WgAI7l3EIIHJb+Zt7cY1mnMC+p/01mpclyLkw73BUj1Ht99bxtGCACw02YHzWwMHcf8AOnSRYUMx5PtnSyIQNxaSQp2QyAjvprLUc/lIPy04RRuIbcB8wdY9OJD+c4/TVrQ7lGNFkMh4GT9NO4PSoJbB15HRorZ4Ye2dOPLAA9x2A0RoiUPxi0U64O5Qx+wOlhUK7DMSn6ng6Y7fYDXhdkPy1WwQtxEdVEuVIQBcaVhqlAUGMlu3tj++mTMSnfvpajDM/GCB3OrKCuYG43cJwVkBOC+1vdSn++nTVcSrkAk/bH9zod5CqhbjcflryOrNN+RRnsTpJxg9RoyEdwnFXI5IJjj47s4P+NeiRWwZZ4Sp/wBAIP8AnTSK47s7toP1XXs1SSVZChPfKjH76r2zfUv3BCRiiK5QRv8Addx/zpImJSf5cR/9JH+2mPmiX+hF59talZUOVYY+mrGM/ME5PIEJxEORtpkKnsONLmGNh/Np441z33AHQYVNSh4yf0zpQXCqAwXIHuMHV+0x6g+4PMIPSJkeQN/vgOONJqJPiCAfUOSu4EjTZLhUY5bI+o1stS28lo1LN39if20QRhwYO9TyIYEwdFLGTIOSVYL/AL62a48ekffQgS5IPlYP0JGlg6nvGD92OqGIQt9wgLioIDIfuDpVbhDsyu/J9sHQ0VJQ5VcfqdLrdWBwy/sdUcfxIHvsx+8r7l5Az29JP7618xjJy4Pt+X/96a/xYAEFAf00m10z+RFHGNVsb4hb1hiNEVcKAB9NaSoSeCRxx6tCDdJD22r7cA6xKxiTvckfQanttK3jxCiiRQd5B+oJOot4oW6O8+HXU9tkjWpFbbp6URcHc0iFF4+7DRp6qORMEtke+q88dfEG1+HHhVf75cq5LckEIWGZ3AZpSRsVMkZYnkD5Ak8AnRJjsgmQvxxPnXZOsh1J4LiGudjcbTcUprhvOWZdpUSH6nzWH/Eh1UHXztNZayKYb54Dh0H9RTsw+vA7Efcd9S7piKti6o8R7VXWl7J/FLU9zhoZmLNEUmimiQE8k7JjycHOQQCCBFBZbx4k9VUVq6eppq2sqYo2kWLBEaDCvOdzKMLg5ywzgAcsM9i7Tic4/Rk5l6/g66QFg8O7p1WEPxF8nAiDnIEMWV9P/wDsaUH57VPsNV3+JGsFxmnDkQzo/wDLlGMqWPt/uPtqcL4u0HQtFb+jbk3wRpYFpKZJUMZUIoUK3yYge4APPuQDzX+IbrWaW7SU0DbpWULGi9yxHA/bT1ZBg2/rOKyZW15yVQPXnjxzKG89578FjTzm87bmXADNk7iMcD3x3PH1xouLyFaCmipUiFMTuDNmQt75Pt9sfvoVZo6i0UM9bFClRVZU79wfyULAb+OMkgr74yc9xoxQT/xm+VNZVgl6mZ5JVPsWJOB9uw/TXLHHU9OeeTJz4M9D3bxR8SrB01ZoibhdKtI0JBKxgcvI2P6UQM7H5KdfdjpTpql6R6XtFioWY0lspIqOFnHqZY0CAn6nGT9SdcxfgD8CeiOhvC619bWOqN+6ivtGErLtKmzyPUPMpok/oUOvJ5ZyoJwMKOsFBOOTpZMI8T3b+uvBGPYaVA1hXjjVSprTp+b27azSlMM7s/TWaqpJEFj/AJjcD8x7/fTkjAG4cfLSDtH5j+3J/wA62RoW7Oc/Q6mwmUHAirBSxAUgew1sqgA68VUxy7E63CIP/M2/c6vbB3gTFQA6VI34AX9NYqKezftpaPMeBvOO+D20NGXvWIfCup5498E69emJIyMZ0s1Uo9OF757abyzu2AsgA/vogGlF1mjU7juhx9tKxQmPDEcN2xpsK8SkoJ0YjuBgnSiykHO7nTNrQPcWEUKshGvBCjE5P76ZrUDPqOlVqAmDuxn56EIRL91Yq8SxnjkfXWwKnOONarIJAST37EawY1KI7lbxFF4Py1up50lkHXowRnPHz1KPxK9wfMWBwe/99LpIGIyQfsdMfLWUkZDfPB0msMJZlWQbhyVDdtWFMm8CFi6n37/PW4VRghwuf6mOgTVNHTEl62NCOCN4JH6d9bRtFWSlYqxJXAyVXB4+mr2GT3Vh4Oi8+aCBxyNZ8REDggcdjjvoMlNUFuJUK/RSf99bwIJyfLnWTHfZg41Nkv3Ia8xDyACNe5ib/SfpoQtExlx5p7Z2gYONOfLSIYLEZ+Z1W0yDIPMfeWjngLg/TXnw6gkbQdBzdrYIZZjcqfyojtkk+IXbGe2GOcD9dVb1l46U9vr3pLFGlYIzh6qZmMbH3CAEE/8AFn7AjkmmF8hoCC+VFFmXWIkPAdf31nlAdiP01TvT/jbb7jc6akuNG9D5rBHqBU7kRj2ONoIGfrxq2BRw+7P9i51b4WxmmkXKr8iOxGD3I+2dVD+I/wADOmfGDpGc9RtXtBQ08jJFTVbRxFuCHZOxZecZGPUQwYYAtdKWIHhj+raAeIMKy9Lz0gbHxckdOSW7KXBY/wDtDaBV+oQiwAsdz5Q+MVhrPAq+9GVi1s9BQ1dEtC1RVUwangkMgb1vhicKQNu3jy35bOFs/wDDhPD4C+Hz3br2jqrDW3+o3wXGspcQQ0mFNPE8i7vJySzfztm4sO+1dFvxL9WdM0PVvSd462ts9x6cpbslQaeGNGB3pUeQrByBszTmVgeGDEEYbgf43fiFs/V9jqVtlWtwp54mjnjdcFQ2dyyIwDDIOMMOee+unhRQxJM4Wuyu6rj2kg9mVd+JHr7pHrgtU/FxPcIFb4e4QRq5Xvxnsy8fl+/IOuQprxVXOo+O3x+RTRClp3nlLEAAIX+bMcHkDAycdsaa9SwUA6lFHQyPQUMzEzxCQ+Wi5zxnkcA9/pqPV9YaplKqFhHpjXvtHtx2/trHly72vqdXR6f2cYF2Px8SRdNVMVLW1kUgQpJTPExTCj1dsfPHJ+uTpSmrEhiE3ktHK21WG7ucjsPrj++o75k86RlyvoRUAVQPSBgfftyTq0vBrqUdNdS0N6m6QpevbbbA9TdrLdqRamBqMAJJJyp8sjeCJMeggEhlyDnBM39z6Bf9m3c7v4cXS9+H/WbVdjrb9R0fUfTdrryPLqado5DNJCRkbyoiLJnd6G9IMb4+gCJx3GvnX4r+Ndk8cfDS0+LHRLrS9ZdB9awrTUEyhJzRSuI4E2d9suyFioOAwnUZ19Fwyq204R/dCwJGhAJ6kcgcmehTrVhnjOlWk2jkaHi+2+SRkWvpi44KiZSf86LYx8Re9fmEKUD1c/LWaTglBBORg4wfnrNVsaTeJBxbC7uWnkDbjkAqR3/4dCbnQ3tK0iheI0+0YMmM59/bRby4UmcYXOT3bGnCRxLyFT9cY/xpgyFTFnEpFQC9v6gmiIWemjyBlkJ3A+/ONNpOl7tUpGamsSTb+UMScal0axhe8X6Y/wCWtiV2Y/l/cDRjMw6ijgUyMW7pSvRsmtEZB42ZPt99HKWz1FMsrSXCWViDyVBA/TnTlXAPGD/6TpdW4yMZ/wCHQtlY9yxiUdSGVd4pBWQr8Vc5PO5BSmcBeSO2Afb2B07pa41lalIFusXmIcyVMW1Bjn+41J2KjGSOPprUsGOSyjRe6Oqg+x5gYWIB93nuD7EAa3/gYMnM8rEgknjRfeMdwfbg62HGDgH6HVh2PmT2V+IwitRiBxUTAfca9/hyNy1TUPj7HGiPxlPCv8yREA75I1Er71L0iblTVtZdY2qaPPlrTSuxHOSMJ9vfVqWJqC2NVEkUdOsI4qKlR/wjH+NC79X3WhdFt8MlShXc0suAAc9sce3v9dDj419NRuF3VjZ9xAMf3YaaTeL3S1XQS0swr5YpFdXEsQJIbORnd25wPkNMVcgNlYttlcGM5+srvWP5UVVTKScBYZY2Lfb1H6/trQnqZlO74wD39ZX/AH1Wk9TYoZwTVTvCGwS8QGQP99Tij8cembZQ01GlLXVQhjWPzpAAWKgDnW5htA2rcyKNxO41FaqovESssyVrxgc5LMuP8aSpZ6mVGeOmqHA4yEP+dey/iAskSgJbpifcB/8AlqPv+IesSdnitlM0OP8Aw2Lkjjvuzzz9NWpcj+WUUX/2kja7rRJI1ay0ixoZD5rYJGewB5J+g1FJ/FmqjeU01LGsYP8AKaQkt9yAcfp/fVfXPqua6109bVAvNM5Z5HPz+Xy+g+mNYtVHUNneN69lbj/r9NagormKqpJrx1zeL+dtRVypDztgjcrEnHOFz7/XOmtm6huFhqTUUNS9M4AUsoBBGexBBBHA76DGoSEDzHQHPzz/AI08iqKZouJUC5wTkZGjpQKAhDmOqjqSvragyVFbPNLI2TI8hYjJzwTrV+pLnAhSG41UaOoV40nYAj2BAPPf++hr1NNVTKqyj0+wBBJ+QzraaLahIBwOedUFErqafFyErvPLHkdtJAypTGXBYK2CffSgl2VaOwUgceocdsaaVV4oaGWWmnrqWlO0O6zTKjBTjBIJHB9vvqO6Yxbmh+MJMb5DSC/tCaNJIBKzFlK8ljzronp7xVpKqyUkr1caskCCUu4BVgADnPYZB5PfXNFFXUlziVqGupKxQCcQVCSHj6A6eKiIqLHJvaRRv2A8HIO3+w/XSf8AK1ItSCB8cwnTLhNOCPvOnaLxNpK+m8+nnSWLJUsOOR34Om9V1NH1XRz0sB9YZVR+3rcMvH2Xdn765+tySwYDcRf1YOD+/POnHVPj/T+C3TMcMHT106qu1xqmip6aGoihQKYiSxkclsgI2AEPLDkZ1mzYkxrYl4C+XJtEpX8V1yoq3x38N+koqWGso5upIKmso5ACrxIsVNEjggjaUeQYwRyfnzQH4kvASbwzuxuPTUc1HZKhTF5RG/4WQN6eTk+W65AJOAygcbgutOqvGiquXjfR9bXHp2W3VNLcaatFJUVIbI8+IgZ2cAbe+3nBGONOfHj8Tt+6wtdXSQxWmGkmLpMsdMzSLvH+tn+Q4O0c51zyykkmddcbBQJyVckkWsqvOLea75fd7n/lpGKISFEzwDzkcacV00lXWsNhZ5WG1VHdj7D7nWTRGjqTC7Kdo4ZDkMPYj6HuM9wQdZdwuppCtt3eI6po/Wq+54x9NfQL/sw7HT24dfXmupVlpainprWpkiDo4YyPNGQRyCPJyvY5GdfP+nkVirKMtn9zjX1E/CX0xXdCeC1mhnjNHW17yXGeCVNrKZCAgYHkHy0jJB7Ekd9bNMgyPR6ExalyicdmPPAXw96V6S676xt6dD/C3Lpq7TvY77VW+UgW6ZhLCscx9DSRsWAY/wAwLja2A2L1kvRmZpjUFnbu5bn9ffQCrussw8t3VQOCEfOm4SNQpMzdieAOf7/XXZTGqCpx8mQ5DZhmpuG2Ms0oCDJ5bgAe+hMV8irk3006zRgkEpzj6aDdUVUNJZpmLsd2FCsAoYE8jOexAOqV6keWln3wO8co9akHB+n++qJAYCMXHuXdc6Iprq4LZcngcA5x31mqBsniTeKWnaGSVJ9mAGqF3Nj7++s0yx8Sthnc04rGmcIwxuI/Nj30rBBUHHmSqG+RJP8AvrYVNFHUyRfEU8cu4jYZVDZz2xnOnNfW0djo3qrhVQW+mThpapgiA+wyxA15a53Znwzomd24n/So/wB20G6pe701omkslJDVXDgIs7AKMnk4zzx9RoJX+PvQtu8xVvHxkiDOKSmds/QEgKf3xqEV/wCKqDc6UnTc8kZzseatEZb5EgRnH7nTUxuTe2LZ0HBMJmr8W3iLCG3ow/oSOM/5OmNZWeMMMS7xAAfeKGAn9saa0n4pqgyosvTJEORuEdeWYcc49GDz7cf76sOl8euh5oUea6rSFgMx1EEgdSf6TgEZ+x08l07QRQ2P00gC1fi4IFkDADgEfDwkjj5bdbpcfF542IiLhhgEU0eR/wDiDqaX38Q3R1nUfDyVF1kI7UkBAA+ZL7ePtnSNJ+JboqeANJUVlNxkrJTYK/Q4Y/21N7VeyXtQcb4Ftdn8WLtEsk9xhooz7TqqH9gpI07l8N+rayTNb1aijPPkKQf7EZ/6+2tE/FL0VWSSqsNwzG20GSLAYd9wwTgffB0Nn/ErSusj0PT8RUEbfiq3azDP+kIcfXJ1Nz+FqUfbH+qG6bwPiqtr3G/VlYoOcMBtP05YkZ0pJ4G2UAsldOnPbzhx/wDgf86iI/E5URyFam10lEv9Jp50cnv3Ldv/AJ+Wm0n4jpq+Ro6eOQSAZZGqRgf+2Mf50V5RJeKuZLYPCjpuEFJbxPJKD/8A3Jx9sAf31DPEXw9ntdXQx9PtPXU8qZkcneQ2e3AwONDG8br/ADyAmno9iyFxvnkY7f8ASRv7H7Z0LuPi31FPUtNHPS0wICiGKPci49/XuP05OjVsga7mdnwkVUHVnRt3WrzXRTxrzvKQsdnI7ADH+NDpLFWohyj7QRl2VlBHP01r/wB/70zysl4q1MhzJsnYAnH0OmdZ1hcq/wAz4qqNW0gCs86iRwAeMM2Sv/pI1sXK/mpmZ8XgGKVFNNCvPqYqThW7f9f30nFTVG1nMTkY4B/p+mmcdwkByXOMdidLpd3Usqu2D8iNGcxitwmrUdWFJaJ1IHC/M6U+EkjiUkvvPdR/1x306pepqyE7I6qoSMewkbH7DW8/U89WAsrK59mK5P8A/wA6r3j8SWsbQrIw8x0ZucKpB1rIrRswEJByB6UOlDc038uBn32Hg/v/ALaWiugIwHycfmG7J/vqDMO5VmIRxSBcmMkknjGnUNzqaMxx7A6u3ZhnBP11huEYiUHJZTksXJ3fcHjWC5xKmAyjAzgd9X74+IJN8RK/9SVPT1luFzmg8+KlQt5cSgt7DIGOQM5984OuTvEG9VEFXHcYRPW3Ra/4VzNJulEwiU7n75LeY27nHtzrr6201Je5aq31YWWCqpZ43jlQYIMTezZzjv8Ap7a418VLZJ0XebzRvOK67SS1ddUHPpg80qI//XsDMQD2ZR3yNeP9WzF9Si+K6nu/Q0rSM4Fc9/ao9tfUV8glsvVNLKKammUVE8UEn5HTJZQO4LBXxnP3767Lsl5gutup62EqVlTnYOAezD986+YC9VVFxpo4GmNNbLfBCojTvNLtwAT7Z3yE/TI7nXaf4bOpbj1P4e1NSYmOyukKNsyJQI1LbRnIAKtzj2PyOj9NbJgy7T0f2Iv1ZU1OHeDyv7M6CWveRQck/TUG8U7QvVlKyVhaGClUGnfzWEnmlWD7CMYO1hk54AHYldzq2dQRzyNFJhHU4G4fnP05xpHxI6mtvTfRv8QrqmMQoxBEkY2K2GCkse27dg4xny4+Qe/ps7fSAZ5fQALkN/E4z8cLfi3RtSFn8r+X6hzHtIYAt3xwcZ+fGqMraqdYquORdrTANnPcg5H+4/XV5dQ9Q2+8LcFjuEDpIWAVZFO4YJ7Z+n/zqpbhapJqryUgeRSOCozg/QjXJyEA3c7gQkdSO2mt8ysi8gqsmcLIVDYY8DAPGdX5+E/pexdTdcXKDqKyUd5AoXdFrYFlRm8yPJAYfmxkfMcj3OudqGGWmmYSQvG4blSuMc66r/BrZ7jJ4h1d2pXdY0t8hZVCnL7kXJB4B2s3Pf8AfUxFQ4MVn3jEV5nR83g90KaFoaDo+zUEjOjCRLbGpwHViNygMMgYyGGM+4yps+0XCMRKs9Q4mQKDKuF8w8bmwAMZ749tN6K8XqMhGSEgtgNVNF6fbPDcd9PTdbjKrFYUVXHpmip0ySOMjLH++uqcgXxODywo81Hc09JNtzVwbm5xlf8Al/tplX1cNJtUhJlYZ3xgt+mBj5+2mdzvDRnFTTxx4Gd8ic/LPBPz9/21H628VNau2hWLglVYRMDn5A5x/b99WmUHzFkDqoVvbpW0oAfyIgwd32HOOR2LZ7/LUAvVIpBLE4U4YsMYH0/64/bTtjc4KaaF/NYyOQRgsW+55/sdMbrFd77MROoG45fjjI+g99GGG6yZoXIiptkTiBknnaN0jQtwHYZP151mp7beiHWE4CPk/wBR24+w1mi/iU+YkuZXMd/hV5HkjkY7ztdORjP1wdG4+pIK5EWStdwMlEeQ+n9Dxqu0tlMs0zedFlSSpG5PfH7/AExpNZauONWh2PEuVCwvvznHOO/JJ5Osu8GbCL4lpx1VKqqdzSnjOJRz+g0T+Ot8GWQnbwFVUV2Iz3LMRg/of0xqoqS7Twr6o6hCCOBjA5wQMfTHGi9LfElhV46oIynBEpCMPVjkgHbzzqy58wKqWNX3S3ywNFRiqZ8YMvAx+3H9tMKZEgQnzVaoYFirORtGR2H6/P21E42uckoVp53i7o8e5l55BycDT+O5VdM8cLPWZJwZkUkH3yWA+/bOg9zaKEA/hJJNXT7FiFKshblJZpAgHyZec/8APXsltldVlq5/O2kKI45APvyew+ufnoLU3J3QOjVDzAFylQ4XBxxgEAYOefc5+h0Stt02qY3VqbaBkxwHL8DnAX9MYxj30h87AWokYkzdLL5eXdkLH1DY/Ydsd8nv/bTaOhSPLsXp0GcKvqAHv3P+dEXhguaI6SMSCfUsmx89jkAjnvwRoW8FJDWIVjmnIb1tLlgg7nb6SM4Ix37fTBUmqLcGJuzUdpRMYkZESVHGVkNNk/cc4Ol6SvgePzEVDNknMUDtjGRnvg86E3FIad0INUYJF2siKMZz7ggkKO/f9NDKmrjMbU9HE86MQfW8hB4AzjIB9tM91m4hAWauFLx1G6vs2L5irnL5B+fP17caaxXGpq5ljimM8nOIYACTjjH35GgdRYbhHGZVhWRedwVsBce+OP2GeNMGE0UpG1lMZP8A5fKn+k/PuBj/AGHOtCsK4MMIJMxWSw+atVVIskbANCAHdfv8vf2ONIPd5JBupZ4pnzjY4x+xwP8AfQO33ad0eOWXZIcHM437lH1GfkPbSkrSwvIixKjLjdsfzAv+SO4Pz1Vm+TBKC4bp+plkjbcnlyA4IJyB8uff3/bvotSVtJWDctarAH1YibI/T/rvqOJMkVNE0pidmBwfJAOc4AyQSM45OBz++m5uM1UVWniMbcYcEbyO5y37e/Ax8tWWB6l+2JNqI0lV5yzVs1MyjaM0jMrfdt3pHfsDp2Kq206ZSR6kDKjzolgB9hgK5Of19vfUHhFZMPMkfzS2Sx3ADHPAJP8A1x341tOtSSECqEDEljyff3OB+v10o5fiVs8iT+Pq1bcqqKtIYvZSoJyOOBj6fT3+p0wn8S2yT5FNVKpGBIqE5wCOAvHv3+XvqAVGUD7dtQ7FsJCu734Gfnkn6c63ilEx2RtKGA9TFWJU45yTwO3vjB0HB5MuqlgUnXlPShC9jpZio53yux/vkDUgtviVZJ/5dRbqm3EAYNNUMcnnPAK+/wAgdVD8ZTUW4RRykKAW3kDGfnxnOPt/nSdNV1NSxMPoQ4HCA9zx355+/wDtmHnuMH2nQkd/6fuFJUViVrJT0qlp55ZcGEe5O/JHAOvnT499X0fUfVTUNmnqJJH/AJbVknpZsliMjOfUXZiO+ZDnvgdyWPwSunUXT8tfdJhbLdVUrKiVbfz5I2/rC8bVIxjcQT7Ag51RXV3gHRpK0NDU0F0+HiLQURp/KMjL6sAIS0jkgnBYEk4Xkga8xqM+F9Yq7gSOPznuvT9HnXQPk2Gjz+XyOZxSlfVzTRUQkc0sTt5NOWwiknvj3P178DX0Z8Iev+mKTwqtwiorek9vh8k0kkdTFLIoJCFEA5bG3cRxnJzzqhOmLTDYa+Cgs9u3XVmBq7hFR+WuAMFVZlHpyTwO4A5JydGLldam7X0WyCoaTaN8saOojHP5mYekD6/pzr0mPSGw26pwHyqUKsLEsWT8RMVL1dTWiKiS3LVQSyqhqZHKSqVCgFeCCN5IOSAV9XcE9cOoajxDsU1tujxVlBWgRgMSQzf04Of9WO/P21zBW0UEXiH05VLWLcmjr46eaKGNhGA+7Khj3OBn24Op10b1tHQeJd9sm0tTo4jpIogSFeMBXwM+ottDcg/lbtp+oTdjK/lMWEpjyrkUdcxzT+DNBZo5blh5IlcqsLDuQATz8ufvqKdO09HP4qWeGtizQx1cTzxKMgorBmGPsDroOpnWXp2KJVKu83nNHkFgGVWGcdxzjPbvqhbUjjxVjJAdjO2Cx4A2n+2vBaZsj5jjc8g1Pp2uGNNKM2EcEX/vIH4g9Ljpbri50SgGJJW2E+6541c34VbilNebtC+zmlDKH7E71GP7/wBtRLx9tLfxKiuuN4mTy3OckOvHOO2QOPfg6H+CM5m6lmo/OMBqKd1XbgkkYcAA+5266uEnHlAbwZ5/U7dTpGfH0RO4KDqWkpiFrLNS1MYOCyAq39yc6n9huluuVvi+HjSOAZ2xugBXk55+4OuWI7zc7NKheb4umXKkSxjaQDyA498Z5Py+mpLaOqqapjSnLtTyFtvlAnDHvhScDP3I5Htr0pCOODPBY3fGfq5E6EqqqgBKF6YKchl4J/TGNR+vprZK7lLjNAAOVEm5PoNuRgarKjinuNWFG7zmbjD5x9eGwBnHJIyccex9htkyyxxy0MsmZcY8pvM7HOc/LHI9tD7VdNI2Qv2JZlPFZykdO9SaiUjIWFNzED2GDz39hrebpm1tTs5QoVDYYAhh/uPnquVp6emqh5tEaVkPp8uBgxIByMunPA9j+ulqepoK2eOChesnqSBvLIdgAIJ5wAO4POP00hhR+m4NjrbDNN0hSTNLvrXqmU4LPJIGH0IU4Gs0vHTpbi0cdur3I4Z49oViPccjWaX77S9h+JyfBUFpTIjSsqO2W2lwoH9Wc8Y0v50SVpSWVPPPeKpZTtHBAwQRn6E8fU6yKpluFNJNb6iFomzhXPqU5wRtODx25/xpwttqlBmKQuVXZLL+YEnkHGCM44GD7aeNQh8zZsPxHNHXwUBjb/7UxxyFd2wAn3HIyDx7fXReh6oeGaWPzgm1wdiIuPtnBzjj5fc6BPSbokZopTGrbHZCAS3PYk4GeBx8vqNOYrm0EqrDSOcnLB23cjjkEcZOfn9vnZdW/GLPfMPL1JVvUtHTyRFVPLvCNoHG4hgCOCTknGMj76c1HUta0cUtMKSQlsFW27Tn6jv78frxqNw3SueSSQQyRSpucOCHyp785xzn5Y+vfJVLjPVfmJDYG9hKDux25yexYnnsPn7KJUdgQaEJnqC5VEjxrSQq8QDybPRlee3P5s7ewPfW9PdKuaNnlhnVjN/NTzOU4GMkcZIz+3OhlQaqbzJPIUSMAoLxKCGzwAP+XfnOtBRiopj8Q4p4cAhIoWEjc4PA4yBzwD39uNVaVBK3CdRdFpqfzAXVdwOHcKASSAWPYfX9vfWGvifPmSHypFBAbO4vzxt7juO/fH05YjpqmrGmhpEnqZVKO5mBQMHPfIHGV7LuABPsda1fTr0BlkAWJJlwJmUOYeee4GSQQMDPb66gfEfPMDYpMK09yjkhkSGpSKZMq6uzDAyOQec9gfb2+unENXT1KtGLipePG4rgs+R27duSSc4H+YjFbWgYny66o35R3dXJbGDkDgD3GfrjnS9RTyUM8krUkwjcEqjKwZhxwDkZOeT7du+cao7OgZAijuSOmvUU0gQGRgASx27duMgfU+57Y0H6iuiXGqWSjHmbI/zsoBDZIGO3Yn+2hMNbFRSsTgkE8hcZ+WV9+3bP9PfJ0xn6geKfyUkEcr8kzSE5+Ywp54I788d+50xFprAh0PEfU9HW1MpneVVUH0lkAypAOSBx2x7+/wBdSF7nUyNsM9PCiqMPHTqpIx3Bx34/6HaKQ3ev813Ehp/NkBV92I3UfLb25zx7aIqY5Hq9tXMiNiJW3Fi+PlnJHIGec50x2J7l1FJ6qevnRNjyjAIqZCzBexGR9wc88fPjSlNMyykS03lmMfn/ACnHuD2AGfnwP10NkrKqFlEcjyGVd255ArIOwHI45DYGPuT7eLU1lA3lSvJwCVhkYYB7YJZecADgD9fkJaVXPMkclYsDRySqJXYDbCOWXPYnJ+3cDuedKzVGJUk+E5UgBfMBKqM91U+57A4/TvqKRXeRo2kjD1WZAHlVSvl/TPZiSTjjOBom94gSGZ2gkRlTZI2GyrcgZ79+f2IxpTAjmHUPFp32PsXGPQZJHA2nPpx2z3Un6jjB1rPSzRu0jO3PqiWJdoI7navZuARk9iT31G/+8VJDErk1KTCQFJZyxHYdhxgck8fMY+jWv6g8mAEvHUVWQzMA2Ad3BAz7Z7ds6gVjwINSedK9GV3XN/itdrpFqatgx2MUUKmOXd2J2j2JOPljJA1b1t8NbF4fotZfrtRXe6wDMVJCP/tI39i7MAZMf6doHHO4ca58s/iVfrBb7harFGYay5lYlaWN/Mbg7FVl7AkgnC8lR2xqDV3h74odQVVSl3ratamA7pKLzBj7cnJ/TGvOep58+NvasKp8/P2nuvQvTtLmQZsgLsPHgfFy2vFHxavFRPWLDfaWvnc7mSNySi/NvloX050/eKKjkul4ppUnK74iG9PzzxpCx194n8P63p600MNhvW1YqyKCmEclZTgsQMZUEhnJY92U8khFAlkNsu/RvWJ6BrrpLeVFlhuaTTMjSI23bPCAMbwrAlMAnZnJO0trz2LA5/8AFyb/ADPU9zl1OLCayGhX5Cc33PqK5w3qrgqamdBAszLCJ28twAdpOfngHnt9cZ0GN1W2dO3Ojpqh4JpnSkZp3jPmyybWcqw59C4zyQMj66n/AI09J0dsudwramuWkttNFJSl6aSGWVJSyGR3VHYekJMhTJPqAAyu48v3uirKK516/EtcEpnZGqkRtq5JzlT/AOGfoR9jjB19LxZMqooyD6q5nyfV48bZG2H6b4+0n948ULdZaqP+EU6VtXT3CWujnbiKNtoji4xl9qjdjgZI78jQHpDq6W3dQ0V4kJatjqRM7MctLz6uPqCR+uoZFaq5miZ4TBFI+xWk4JP29tOKq21ZjQQHzCPVuHG4ds4HsT2z31RZsnJmQKqCp131N1bHFfrHV2m4vJTSQSRJIpXJIYcfoCB2GO2ONB+j5qau8SxU1aOWMUj7cFvVgjgAgkYz9e/68+2LrSsSz2emlxspp5BCQeQhwWH/ALs6tLpjqMJ1TbKskMgmTer8gqSAQf0OvM5E9rU764M9njf3/TjhB5Al59ddL03WHS1TbEZlqSxkhafgrIoyMKNwC4bGcj83uRxztFS1vRF/pqj1QV1JKCysMbWB7H9sa6uioKaCjZY42RZDkxgfmG33AGc/P7D7a588boEputK1OfUqMB2GSgzotSQrh18zl+iuciPgbocj/eXbRSWu69NpeXrttLWIsuJJC8iYYBk+ZIbC7jngLpvDmuk3GgrikjCOOZV/N/pO0gMwI2jvjk8+2o3+FbqCnrFvVkr2YRRIKuFkXJU52t2IPuDwR21clb0ta5maNbtJQylMbG3A98k5YnjarZz9u40/FqWrmcLW6VsOoKr/ACyu6/qepshjM80xigB2P3QckHcCcZ4ORyPv7rr1vHdLipZYA5dnYR5Xj3z3wfTnsft7alEPRC0ttmauvs1aIC38w4/KASAnqOMZHcfP56jtIggCusAVpSXLom05OOG9IJ47nA7+3Otn8SF6nKyBk7HBkttnXVTY0d6ZYWklzvhrGTzMYGQGGec8YOBhB99JVHideK+qkke0UOFhL+fNCrM5C8plQ3tkZzjAP0Go/JTS1MUjfERd9pDHjkewA+mP+jphHaPzqtQBIPyGMhVb6nIPI444H01nOcMSzdxYyHqN67ru8V9S8iU5A+QkVQPtwP2xxrNFrR029zpvMMc/lA7Y5GWONpB7k+oZGcjt7Hk99Zpvv4h4mmyZy+kk9rkWmkMs0O8k4l9P5gBwD/nHcakVp6qmpad4YKvbFJIMMzHYCO3v7c47/LURsEUgrJJKitVoQS48sEnOcKpyMH/9c40Thq6CaVpnkgkaTCB1i/sSe3b+wBOoXW6PM3gFfqEnNJd3r5meplSOAIcTqQqntkdgcj544+eilDJ5cXkxzClEqr5TRKWMhyMFTk5Pt/8AvOqvpTTtVQhFiqkBI9TD0nHHpwN3IGcE/bRB7jLTiqaqrZI5TnBpiDuUDPYdwee/H76MNXCmJIUmyJa0FxjmSUM0IZDtxUv6g2O2cYPf20tN1QrzlRFKiMAPPRgilgOeByPf34Ht31V1puImu1DNUVjvR+l33lS8iAAgH7nvn/UdP791lRpQSUso2SDJhqEba2OxYOhG7OAMZx350JvdQ5lbVom6k+h6kjSNZHfKS527yrjPLfLJBxj/AHxovRdS22qLRRTgRDJNRJEqtJzhsHBJAJI+RBx7HVTLcKd2gNEzmRgThkd1YfInn5jPPbbwONTa0UdDW3K3001fl5yVnhpY5HXaFyCgzywI7YA79scryOiC2MpUZ+BJyK6npWhdrrLJ5gCKIpCVB575yfl8h99PauglvtIqyLGVRshtw8wlc88HkcftjtnipYLhWpfJrcKp99O3pmmXYjA8B8fLGeM5508rrh/CpJ6qWtaOVApR02skwJ9QCkDnuft276VssjaeZn9g9yd1N1ZGhglq5KuQet5YHTAQ8bmIJAHOOOf2Oh17nkkiMFJQSmceo1fnsz4Iwyso4+/tzjjjIGO5JdbZUVNroWaDGXEY8s+nncc9yPYLk8ZwNLRdUiGeGOOOT4c0wKKzHCnGVA4zkD375OmICp+nuGMSrHos1PbXdqyNJ6yV87JcMVZcY9GSMZI4HzH206jmo5w8Zgbai8xlY1ZFwckpwffA7DnAzpgnWEdLG1TU0k6UKP65I4wWZyScof6eGHPOPTn5aEz362TVDxRgQwxu3ZiTIeVDNjHOd3GCD8sadeRuxD2jsSWtVRT24slTHDJIuY6eFjLMFwcek9gCCeCeRj551ksVLVFz5tXRBn8o5KlmxnOAQAAcEcfNvbOo9RXSijM0k708qxAq8UcIkCewU4YAjGTxn3HbupV1/wD3gpC1Nda+njWVcTy0nlpHGOQQwYgsd3yxj5aQS4PBoQCAZL4bBS+fJBR0bV0ZxI0xIGcDlty4x3HvjjQK+WOy1KLVxxt8TvZVaOoKxM+1sKARnuAMDBAxjnT6gppKbJqrjWyh5AhHkEtwMZbaxAGcHAHcc47aJU8Ud3aKOmt8lRTg7Xd6RW8onknLABQM4/2zpAy7G3FoWxRzcgU6Tw2tpf4zLAYZgIlp4jkktgFeV4z/ALd9N6N6e4TulPWVEjIV3+YFXeVHLbiRjlud398an9Xb4MSQGlko5ZPUAY0SUBMgPlQePkM7gSTpnd6CnoIYmECvb2A82SacKoyBtycYYk5I9+Mjg60DVhoG0nm5HYai409PCs9O9dPJJsjkgYblBLYGR78rx/nGt6Osu1lrz5NIrTDvVbt35WO48YwN3IC47frqTW5Ka7yVKkQTQLMqoCqqCCMsxZe5zkAnkADt7jLheZrZNHAlJU0cJBghp4ymwsTjOEXGfVn3J240xdQTwBD21zLU8EY0rurJbjUVENZSWuH4iPy4vQ1Q2PLJJH5gcyce8Y+ZGoJ/9S1tX4hUpppd1BdsU2GOQkoJKH/1ZK/dl+WplYbs3RnhbcLpVxmmq6wFgjLjasa+WD/7jIP01z50Z0rdet+p0vqpIGFSopT5bNvk3HBBxjjB9+NpJwBrxupvX6pwDwor/v8AWfUfTDj9N9OXM/bm/v8AAnVXiV06adKW/wBtXZV0+JFIGO3dT9D765Z6q8Quoavxba90Mcq1GVNpmJYF0j8yJ42GezESRnGMhRj8xJ7otVvl6m6VakkRWqwu1/LztJxnIyAcHuMgZBGubm6bprZ4y9O2KXyRVVV2hio8sN0U0jqoIByCCQhIYFfSCeM6D0fMV1ATz+7nT9Wxrk0jZPAHX9v0gLxantXXPhrbbjaZJktI8u41MNVTOpmO4lkLr/LadSSpI3cht2c7jz5aGs8/W0dxqDHDSSKFqW3oqlxIvJDAjcFBwMHPPBxq87L09X+BPWPU/RlYssmXkuc92t0DSmpgXD+Zty7QhVbLJuOPLOSGQnXM3U1Ilhu05p1p5LRUs0lDPEwaKeA+pVOSTkAgYb1cAkcjX1B3DrXRnyrYVYseYUuFJ0x/9RK+UzzVtniqfjKeFVTy0D54bIOSHDDBHG755XQmsq6m9TzVxp/hKSQyVMMAUDagPBYgDcSdq7j/AKcDTzxIt9B0/wBM9A1McJtdTcaOeerjgQFmUmLynbJy2cFhznB40FquqZ60s7AQROqIryjb6FAwNvy49h3zz30GJgF2xWZTv3CBYZorNHPS1FJDVos25I5XKFQSRuVwRtIIOc5H01MemJ0uFbDFRiQiQqI0kYM6k49JIABIJxnA+w1FauOluEiT+XJNyUlJby96sfUB3wefr9eOx7wdkDdQWuNw0TrVpG2fzKQwx+uuLr0oXO56dlIDD8J3fZqGxdSXNaIyS0e1SyLuXEpHuCynHc/3576qD8VPh2tpltd3t7mWnkjMMnrBIYMSO30Ix9j8tSz+IRwDz/4mI2jVVSQsoYYBPpBI5IKjPI47nTPrK5V3WXS1RZq2SKV3R51kmZ4pFdeEADAbz2XHcBv11xsyO3KngTD6bqVw5xY7NfrK5/DHaorr1vXUFTNPDFLb33NA+1uJI+M4PsTq6us+jIbUaeSmeqrZX4/nvkAEMCCRjjIPJ+f01R34fays6f64q5YI4fjEpmC/Exh1X1Lk4Pvx31cN76tnvtbDJUpTgLH5eXwuxmIJPB45A4POAeMZwGE5QwKHjyJo9Z2jOQO6EezWutt0cUs9RHIHUeZT0c8cYQjGfzDBPf2bue2dJ0ckdY8kUS1KADcpqo1YK3Yg7Wwc8dhkYPfPEfluaRzSOVdE37EkjZi3zBAxlhkryPrzxk61FzqEkdnaaSQsFPG7fweeGJIwO+Pprb9RHJ5nl2B+JJauenpoo0aeKSXbtVvLUZ45G0NkHPAwSDn562Nyp0XaaaQtGNrek4YZPA5IOCB9B8sjUY/jLRx7EXzdqnlAOO5xuHb30j8ZVmP+XtbGcBnPqHOO2SM5+XvpYxkj6jEflJzRXG0QRFai3w1mOEaoy7Ad/ePgc/M9vprNV5HfK+lyggqd2f8AykYkj2Jx+oH2/QZqe0fkxm5pSn8PrL1RpVUcFM9MZJIY/MCxSMQGLEn0gLHj1M52jGc9yEoaVrfJT0UTx1cFXCshqI0Kg8sCRlNwGRwMAkEZA51Oay40lZHWQLGZJp3McsiqJ5VZnBLKOxGfLYg8nJ9S8MEuray5mSm8mziaranXdVhVMaA7im0nGS3JBOM/LnOuQnqOTcF2gA356+J6H2gELfFfn8yL00EMUsq0ppWiEm5viThyT2UDsRnHf9tKXCklir5Kh4IVjyTGioqhz29PBJ7dhxwB9knpZIaF5Z46irrqpMwUaHDoRw8jcerBOACOTyc45dU01z6aqbcgZ0uU8jqtHCzmaJxgMjhTw2DyoyVOVOCCB1E1NncDfj/mJbbQ+mKt01VTQxpP66tYzLJSOqo0SLklnXIIKgN/T34ySRoMk0QUCvjUU68lHVQVYfIZOO2OeMkfLVq3Xrmst1/jWtsxlNTCYJWWmZXRW/KoyM8NtI7cgYxjGowtL09eEluM0c1OjOXlhhhw7yEHEYJZRDEBn33EjJDDAVKa9w5XKOD0RCbTqF3BvMFJ1ia+V9kUYDFQm5CFCjgZ/QewHc6LUN6ko4ppbJSVUc4dYWkgjYBSWwAecKnPbPI298Z0reLR001BbrgBW222LVtCygJuDlMuu8LsKjaeQqnLHjnOgfVfUBhtsTLRpb7ZJloaeNpS88GQFy6ngkbDliAR+mqbUY8rBUHnm+v+4GzaNxMM3O+VMNRHT/DxutSQ8UrFDkDcC2Sc4zz3PAH6k7AlFVLUveHbY5LJLSSI+443M+/OQq8L7AkjnGdNLXbLVaFS53+3fxKnlnjS22yXcfMZgQQ0XYFc7TuyPQc4JGRizvcurpLNbqREhgmVgKiRngiJA34JJ5BY4Ug9jgnAGrGdcoIQ0B2ev3UM4wOW5/CHrveYekoaaqhqIq6mx5cczCP+Qx9IYoMjO1XIIzjORzwNnlttPb624vcY7qFVQ7Qr8OUZj6QGGQ475OQQfzKACC8k8O+nq63V1PU9RSV9Z5+4ToirFHuOD/LLHcxwRu75PGMEajl86Ep6O70PwMFRJbx5kZikURGdlB4RBl2HA5C7SM/fTsGXHkW0Y/fq4b4CBdcf2h3pR2uLVNbQ3hKaKGJYpaSpDO0qs/K+kYxll7D2450KmlaORqNKdJxVKWepWNsvnsBgDJwOAAfy+/YB4b1brS1aRC1HK6ANHIrRmJMA5KkHGewIIxjv3OpZV1FooLfU01hV5KCWXZVTCXNQkZXeF4J25wcjG3cB7cDSc7q3IJB6mUYgy2D1Nb71E9ho7ZHTR1LUNOvr82Jjuz7MOw/4TjGQO4yFKS81F5pHe4VrQ0mx5xFKchxzg7cjA/Kc7eOSO5zGGS5vcEpo5DLCNyJK0gCsnHpYgkYAwB7Ht7cPOnKS73J7pHFQ1KzUokaaQAjnACKZGP8A/kuBg7sZxwSD3oF57iVWzwLhqh8Q7xV35raJ5TR/kjaTLLGgUgue5GMA/p3HfUuour6e1dPVskrvVSwIZDFuxgA47kFsnPOB8/lqtaaaripvKFOIGmgMap5o4LD8xJ9ufbj2BHGmlkulVYbhSyzwzRhW847m3Fee+V4/p4xgEEEcc6j4ceYUAAP7yj8GXRUeJPTyLIstGsM9QPMaOVPMZTx/S644444HH01pTdY2Kpt1MayJqWND5YSeCP04xyFQAjGRxgY449hF+oxVVtv+OirqikqBjzZKaPdIhOcZkPByxbjggL9MahdfdLeWSokrKmtpzsQU8K8xkjP/AInJY5BbsBweOeMSaDE4pSQb8ExbYtplz0Nk6bel82lNO9PtBV2LIGPIJyT3AzyT7440SuFD09IsNWlMKqaTzZGngZpI42hR3wGVvzYQ4AAJJHudVDaZf4bFUt/EWEI3TRRBN/O3KAqw5wRt57d+xOpT4XdXUnTVzS59TWlqi1y0c8tBBTiNXqpZVkh9Q3YRcBhk4b1qVBA5g0Dg3vJqO02Le4DHiSb8UnUlNCLVYLU0s1sbyUnrYgCiwZCptOfUx9TNtzy3OO+pfA6+AlBd2vslrs5WxQQ0tN5Bqqk1Ej7TA2wkoQrKp2iTJyQ2GOqZm8OPETqGgtlwqrP1RdbTQ0qUtniW3zypBGn/AILllC7mVQB5oAGACNoOmtD4OeK/UVHdq253JrNI8wq6pr5cY0ExDZEjzRTOVKnB9ajaR9OCTQ4dOKZhR75s/wBOp7TJrGzbCFI2dADgfr5l8eAvjDd67qrqegudPXQTukNXS/FU7IoBQJsBIBH5QQG9RG4/PDK9dU2rpvxcpLpSWhmkstVLLXVdYQ01RV4KCnTafSuHkBkHyG30j1V/4I/hi8TbR1/Hfama3mnWVzJsrXkM6hhl1d0UMhP9QJ7EEjQPxygu/hl1ZU2y/wAEkdSHDpK2cVCFf5cqnG1l5Y5B4b0nnI0/RafDhytkxEWf3xM/qGszajGMbg19+/vLD/FHUW689P8ATHiHabjVX2qpYIpZqy4NGxBOwCP0RhckyS7mwNplXI3DXHE3UtPdbVR0VJB5MF1lqa2eBiJIY8SehAhG0eodwBxxyDgOupOrFtz3KGgqJ0gq55GlhMh2zoScI2O644Gckex7aiXTUsdwt8VrTKtTS+dtIGZIiQWA+xAyPfd3OOfQl/d48zzyj2zG3iB1RNfHgWtDtVRR7II43CpDGCVAIx7FeB7DQC35ngAcESA4yfy/b6frqQfD0zNM1aNkhVkR242gM2Rj/iyf10IpmUxsIJWVt39WCD9jqtu2UxvmOUjMbDK4LDay+ze2iPS9abJ1RSVRJEbTLuGf2P8A189CVqNgHnOG259WQAABpsZVu1ekcSyyxt6isRC8AEdzjnIB1nzqHTaZp0rFH3ATu6S0QV1SZUpljdvSZY6eOVwgXG1fVuAwAM/Qe+NB+pqu2dF0YulPBFU1TN5Ip4jKztIxIIVRuBIAztwMlPY8aC+D1NaKHw3W73Pqc0lQzyLJSGpWqkQqRs8xd5OGLE+/AbHuBHOtbpT19TaJbEJpRTtLIZUSYjzWVVkL7SqHICggK/f7jXGGIlqZuJeLSumQPXRuArZ1xLZOoY6ukpapaiJPKq6iAINpBZXA3NksNoJABywK8Z4sbp/qWku1porvO1RBBXRq8cdRRjzI8kAt379znnkD2YZom9dP3K3TSC3dNVd8jEzSPVV0E8uHkbcVkjJ8suC4BIBB4IJzk3f4VvLdOkrdPc4bpbKmKoWkMclBU+W2BiHDjhct39HfaRntovaVVpJs9QxZNS4yEfV+/wBYft9/oLbPEDO1UViZnlNHtjQEEjCkNjDEk4AzkZzzprSdYrVXCMfBRw0cpYCZogixlBggliDjJPucgjA5xq0IPCbrLrG32yatulktFtXZGzzuJI4QqgelBtXIB5wQCcHOBqYU/wCHO2XSRaf/AL7UW8J6ClGHUjJLEfz8MAGzxnsO+NZ9tfUV5P4zlnQ5QfpE5/kuCXH4pJMy78CKQghAFztAyD35yoPHIGcDWlNbp2FPMLfJPTVMipDIPzuSeMKpJJJ244HB+oOuo7Z+GrpawFJLv1MBCuS8MFJHAz5BH9TyY9jkDOOOSdM6jxD8LvC9vK6LsdFcbv5qQefPJubc4C4ErHIHIyFzjsV5yB9w3RHEenpeTIwLiU3034cXqqWqavuENg2uEWnrqKSSdmAwxZI45Gj9hhwvuAWKttzU5tPU95pLpdJ6eloaSeqdZpojVkOMliuWOV2kHIXG4ZJZjvVUzR7xOmPRsP4zla9NBabyJbTMTb3cRyNLTgGdzgiMEYLkgqTj0jbjhRonU3C70CBbj5FXHUoCk8soiRxtDeYfQcuoUAhRlixAXhgYDQ9ZVtU5Ek/xcWfLWl2oPKy2SSTluRnknnnAxggtVXSsSrprWZZDDUFTDBRK8pUNhXTBkX0Z3NycDIznaCPOHTNYTjju/MUxRbXs+IYour83emgjuaNOXETvMjQxZEbsrRkBmVshMFlOCc+/Ezm6UprhV1lT8M00lFH5CT7mSlkDk4aaRRycAAqob1BQRwcVz1va6eC101XXTWW5VeWiVaVihpgFAR1YnEhBds4GMBSSQ2NLVHUlRabVfTDV1UdvrZkRaT4VKhFmdSysBlVDFUJHpxhRnB2jSRh37Ww8Ecf15kAtSriPIen1t9Z51DURLsIR6VZt4lK+20A98ZyGwp7DAXM0stN/3Z6WrWhSkaWmdYJFXbEMlwFaWULkKD69zE8lcMN3FVNfpRa4bpTUNUHMsiR1cUqrnyyru2D6XwcEDd+bC9zo3buoVrRPNSW9rnT1EkfqpkCmRWXbmNmQk8xP3HODhhhsXn0+cn6zaj90YvZjC0slFBcZrna7hDckWAQr5Hl1bEoY3dW3vkZdGwM4GW37VyW0K6cv0hFV5fx1QsknmVNXUQCOOYdsuig7VK+nexIwcEAdgl26rrrdeoaoAy0cIMEdFUozqiHO5sKcIQdo9KgZ3ckodR6aspXNdWieottO+P8A7Uy4SNyxy68A5PIUD3yM4XAZj0jBWJ6br/iJyMqkED/7LcvPXdjmWmj85EkhjPk1ixAywsfQxGMICBhPUSMoDn31DrU9ptvUtPBRpE1JUVA3UTRpL5SsowTLBsZifz4U9sckZGoXYKxKqlr4KGtZpo5fPFK8mBMm8korEZBGSOxBI43HRLZJVUwuVPZZKO5pKNtJSqEiQCUZYEFZMng/lbtntjGjS6E6cleaPzBdgTzJ9bI6azfxW30d1VJ4Id7fBlEWQnKlS7q7hRlSRuJwG/4THOn3Nqu9dcIK6SqqzCVDBJEMWEyxXuCODwc5JyTk4EdskFya1vHeKurdY8VaUlTIyxq+zEo2k/mVTlh/pycZUa2pWramlp54aONWeJAvkOACrsAMA859BJ/4u2MZ6WnxMtgtwftFM20ggyyvDuCOXr3qW91Ec1NNFD5aLJF6HxIpYs/JV9wC7DztbGeAdB6qyWCK+vRRNWWmgZ2mV6eUyIzE9irDgYBAUc4HPbQCg6qusjTW2qFNDbI1UfC0zF9u3gAyEcgcn05JO7nW9puKP1Ja4JDJKkLEeREolO4DgtuwrEkhTuBHYc5xpntZN5YHx0PwEYXVkCSd2JRZaCuko76XSqqtklQ9G0RSLkZAwwZuQPYnLYwTnT7peXqTpuCnjuluiuEVwnZIY4HLsdqBmbG4bA0an1MOy44wBoL1I0tfU1V0W42+nhqGNOFUGRgqgMFLfNg8ZyABwMnkZf2fqC7Xh6aovlu/i9E+NkyO2Ffhdpl2LuYlsHv+XhuOMGV2x42d6Pz8yKcYauqkXrupLRXX65xwCspqioqNgRTjy3HpA2FQSQc7uxJUngk5fXLp6r6bgSJrxQ1ksriJkggkMsucklcou8YBG5ccsD8iZx1R4gW+ntEkFtp6qorpamR1qLe5VjOrDtgH+lCeTkBQW/MdRa0U116aMFzqa+KSmATyIRKJHglCkAOVOA2eQR3IH2L9NrHy41bbtvwTyZnyItnzf9IjabLeOsLZV2yz3Gepq4FaQ01RIsKpESeVQn1fmPbnkngHQS89PVNLPT0VVTNHVthJJopQhTghjJwFxjIJ5xkZIJwXFx6xu6XmSrUSV+zLpLuAnB2BWCn8xbGMY/0++MaG1HWP8aqqlfVMJpBEHqQVA9OApGPSdoIOORx8iddVWzKd3FTM4WhzZj/qHo14bvTxPXfD0zqmVLCeWVi3LYAUBcEDk5yRknOddwdFeDNT4G9CdO368WKw3HqClWSX+HVlW8dVQRqVPlq6rKmQu8E7V9c21mYd+f8AwftVn6etr3zqCgmq2SM01ntUEybXkUwmUgyZD1GJ0SIYJMhcqpaJdXh1z4oX679N9KQwQyT3fqe9G3UqXRVgqoI5XPw5Lc8r50ZMvzXjkEkHyl1Ck3U7Gj0tH3D1Bf4lPGk+J1gpbJSW2utK01dFNWUE9tmaWrZuwUldzqEMhwQCxwChyuW3hXdesBbZaOn8NLIVs0aQw1/wjU1XGUUyOKgyiNN+GiAd1ONzelt+s63vnXN0e8w3u30dBYehpqeCqehkSaPfuRUFMHVSAQT8iqjBO7CmJ238WU9gapo6G21EFxmCJF5sSo7EAKCNhy5YAqSSWBxj5HPsJPPM7f8AppZ1X4a1PUnStEK3q/qS2sasFyaIp5KIcssQmchpTg8n8o5IAyc09+Jys6c8VqUdMU9fZbtLKGkHp3zU7ABgwl34VsEAk/mxj+oDVJ9deLtVXIKGC6Q3a4yJGkYNAg+FBQNNGjOeSGRAd25tw3Eg9oZ0w1ntL0s1ZdIJRMUklo5wzRopX80hJwxwSSvzA+WqCMDcJcKn+aQDqn8Jl3mJrLNdDUW/aHlkmp2Ipg2NokdTjLAgjAI5HuRpz0l+Ce73LybjU3+omo94WOoslKspYke3mOmeMjGPmPfXTHhrb+pLhPa2/jNfQWmueYQwUG5Y1YI7klQAeDnJPtk5HfTrxu8QepfDGz2KNb5U3acbXfLjyIyEDLvZVGXY7j+bOA3cAgaDqMooAzOdJiLHicoeNX4af4BbKOvsNfcq2N2aA09wpRHUSMpALRoAHZC27jaSMHuOdUrUdLN09cYKKvkmhfy0d1MHrQsobGGIzgkg/IgjXcfQfV1VUXSl6ludiapFXNNHNeYq1o5iBjKbRJygVgSpGDjn2BnV2/EfZqSrM9q6Ohr69NqxVlRSquWJwu4AEsqnnb6R3PGNGuryA03MFtArKSo7/pOKel/BiHrug8ig6cvVRMBnzkp5WbOB6m2jaB8vuM+50SH4P76DMZaOtjki4/8ABJ2gHHbC8gkDGBg5yeOevbZ4zdaeMF8Wx0qUlrlqeY6c0y0xmAQynbI6+rHADcDnkHvq/R1DP4X2CioTDda2prZfhZJqaqaY09RlWETsoVFJDBUxgsDtUHOCTaok8CJGkOPjzOKPAj8P8/S1JI89mN8a5kRqZIY5VYJnLRq6tjBJB5z2GO2ugaDw4vdgt0qJYKempyMwiOzo7M6jO5XUKoJxyRuwSAMjI10VQ9S0F+6Zkr7pL/DKWQGL4a+W2Sjj81WaNoXeXO5twJG0AnbwMHOgloWz9QXCr/7u1STXOERjda6yYQISAcBJW8phhichMH1djpOTJZuOxmhVdSh6vwRud8SG5XEsr1ClZKaRUZYcFiqqiqp3KCAPSSMBiTnJDm+T9F242qq6eqoGt7iMVNVQhGmOCN6u53Fe2Mrn+rnJUdFUFNdOna+ro5JIkmK7pAlyqZJNpYfzWgmQjPYHB4ycAbuZD1HallshqZqD+MqSZTFPBS1MbgZPLoM4xzx2PHqAOg9wx24A8zjvxGuVD1NTW6gtVXZ6ejQq8sV3lLspwW9EYO0ngkBiQMYA9tEbJ0vTXh6WOCjpKm67ykrgoZZwFO0IFQAZ4/KFI24zqQdXXCv+MnpKXpOktTSMW8kW2oKDJDhQgIXjGeATnbkjAJcUHT1ljgS/dSX2ltlbGUK0kTHEmAud0akbWyyekIxBHqw2NKJJ4mlciiPaHwea21IqRdYkWV/h/wCFVsS1EDAMuVcFTgcDhm2jbyMdmfVvSVvqlaC50QuF8gcSotDCzQUkCtkjamFBfbsVTuLFgQDtJFgdNDpSsmSOKWWjrqTbUTU9X6slv6gXQFvnvwVAByx51tHW9O3aOa9VtwWgoaSpmp5aqrzGrkglHjiCAysScAYKjIYgkDSebow/cuz4lH3nwx6UrbJZzV9W9XfGxiRap7ZGZvMmO12ZiseduGULnHAOAOdZqA1vhWPEjxC6qla/1siQyxzJOasxK4l3uBh4iMhQuQuAMjjWaK/vL/fc5v8ADro6mu9fuNLUxmE00aJChUTb25BfBwxO0LnjJJyAM6tK20dF0OOoIaWvlhq5YRCzwSI8sTKMIxJIcZP5uPcrhOAIZ1jdK7pfr+rtVFWzCKkfyY5mIEmI081SSoAyHAOccY4xk5E3W61dv6lniSd2jWRoWUsQXTy4yVJXBwd5BwRwB8tcXVDJqWvdSkXX6TzocYwCBzCvije7bcKtDYYZVgWngp/OqokaKVoyCO45Y5wVB27U5DZzqFyw1d2uKVZaor/iadP50mfLEkYVC/IGQcKRnHJwe2rC6YtkDyPVKixyIiLCERQsO2YJlVxjJHfOcnnuTqGdSVs8l0pyZAsdPF5EMMaLHGil1Q4CgYOAP2HtxrpaJlXbp0HjsxLKQeT5kouiUFl8lIqhLk9IPh46tyWiDhld/IX2UEhd3O4ufbnTan6xpLOIS1fLQyOfKaQKQgy3YhBn8oBHBxxwcAahFxlkkqrUhdsS0lK5wezSQQyuR8svO5x27fLT27U0dztHTxkG1pavyHZe7LsXGSc8jJxrfl0mMbcT8k+YlchDcfaFrTVUcHiA1S1XUVq1spEVaVMkJzw2wnvkYA3DIJxl8aXoqW03lbktRbKipoo8x0xaQLs/mBRLIUBPbgDAXk4YchkvEinPSYt9mt80yUsVI1SWkkLPLIVIyxPsMcAADk8aZ9FXaptktWtG/wAMRBFM7KM797bWUg5GPUTwAc++kZuE9xfHA/IykyAiiO7gHqqjHRHV9ZS0UhqUhkX+XIhd1XuyMdoHBJQ44OPbsJXN1TDUx0Vyu0Usd1iTy4QzA/y/9bqPVuHIz7+nI7k3HVQz+fXF7hVyhaZahUkcFVw4URjjhMRj0j5se5zqhPFGRaLqqO208MUEFPTRQhkXDvvG9ndv6nJbGT7AD20zSan+LIxFeQO7i8+M4mq7jmv60nuttkp286riaX1wuS4bGG3lck+zfYacwVlberXFT0tvhp1aEMyxKkLoMEoV7AAjBGcbucZ50E8L7nJHNUQiOLFNR1FShZN2ZIwdhYHIIBIOCMHaMgjIJ3pyBrjNNFUVE8vxFXI8rs/qdjIFJJ9zj563OiqSoHUQv1WDNrbdoqanWZqak8qkPnyRiJVLMvZSFGAC21D7kHnOtbXd6Oaac3GkatrWjIqJ5alw025skk7x325OOc4I51Hq4GOiuFQGbMxVXQsSCPLdj355KKTz7aIdJ9L0t26YrK6pmqHmpJkhjHmenaS3cY5OjbEoXdAFiX7b+m7V1L0jSz1awzVIp3kW51VSVj85iZd7AfnOxhxglmCgkAAqTpbHB0vR/wA+U3GcV60r0Uc6kywFlyykcKB7g/lIf25JS09N0MNgqZAjMW8mNVlcyCJDDKmxA2cKoiUqOy5bGAcai1DTtU9CX27T1E81XTV7LGS+1R/Kz2XHs5HHsB7jOvlL6jLlyZUDmg3n8fidBKoGuYCvVjrrHcqz4Bp64Rx+Z8SsXMjSl33AephGI4VIAXAG4rkYZi9u6Gv0tugppljoZ6mby2W4CRCQArMwBUHZiRcYyGyxGdupnXX6p6KqrpSW5YQrICZJIlLZIIJ4wM49Pbtx21D7l1xeKqsoJpKnLx29QmBwhHmEMPkcRqM/LPvzp3+L6hrRAPprk98D4qoLYxd/MgfUHhle+nLxSU13pJqGqnRnSR3VjDErbSx9WD2xgDJz74ONoIb5UXWOCqn+LtBJaSSSMBCAcke7K3YADOcH20T8TrvX1V/pamatnmqJaBKgySNuwZZ3RlAPAAwSOM5Y5JAAG3hfVfD+KfSdvWNDSQXJJmiOcTmPawEnPIJUAjjj5a93pNTmz6dMj1ur8pmOMBwB5n0ETo6ksvSXQnh3JZ5bnQNaVnuVueYp58ssqyyZBBfCuJe7AYwCfTjUCtXgzW3rraW81t2Anrb21bZ7SJmgpoqeGoG0b40YxK8S7chWH5JG9QLifWfqio626Pg6quMEH8Stf8ZaFIt4iY0hZIdwLEn+ljgj1KCMc5mfUqizdOWapIFbLHX0cA+J4BzGULEJt54J+WWPHCgEppiTPTqNiAD7TkDxA8KusuqfxHXqmu8TtBdbjIamey1E1RTJGsZcruSItlVPl8xABieRqsfF78P93TxCqB0DY+oJLSyPIlLX22cvCIyFdvNdShQtvKkOQVGc54HQfSQbozxT61SgfzJKC/RPTzVSrLIqzPsdMkflxIxHvk5znXZ1uSWreLzKqbmVWfBGXJ3KcnGR3HbH5R7ZB2KZHJWhPmHN0HdLXbbxfHt1qq+mIN7iottbT1NQ6knA/ksyoxHLYGRgt2OTV1ZClTWvKENFCE9TMDwc8ZBx6s5+4H6a76/Er0lZ6S2QXyK20sV5qap6V7hBAkFR5bnLL5sYVyD5hGCSPfG7JPFXXHT9NS3+hoIHmigq41lc79zKWCsQC2eMk98n66tRZMbutQZJLZ42NYaZhbaWmpLg9ItI1bAMMe249sg5TjGMDAB9tLeHVRD11cKuo6juc00UlatHChqIYYlldleRHDI5RdjMQUTuCPotMLTi3rikY0rPJCm+IBWHmglmBx3yxOfn3zrq3rvw4stP+H3w7qUjmFeatvMrTMxmm4kb1k9zlyc4z9eTmmUAUPMZjyG4p1xPcOu7ZTQ26wUVFYrPxE5i8poklUjDDcuCxijYlVLDawbblQIR4O9QDozry40dZaqaYiCOtMrIrSTBiUaCNzyBkn8oBBJxu410V+FSzpNM0ElTUS0lPboqmKklYPCksrxlpApBG7jAPcAn56qzrK9PeJuqY6qnhYx3iYF490RdVlVY0IRgMIGbbgA8nJOlV4jLskCVz0v1v1vZelbtR0F0u9JaJ5t9TRx0O6oVV9URjcb1hcs2E3SqSwOOcYvLwr/GFaOnun4+kutKK8VFzWv3U9TWUbzw1Tkq8ZEqsRuRhgBeDx7k6t6x2qn8OfDGiS0hjHTvTMEnYsshmcF94GAe5A+Q0xt3gd0Z0/W2a5UlqkNQk0EW2orZ5kKOVVkKu5G3Ej8dufoNWVocTIW3kqZJ7Z4oWo3e511HDElFHSCpqpppSizSCQ8RITsRwd27AB7bvy6c2v8AEB0VDcorPdoXt09bE5krqhYGhaLBOXdG/KcAcjJwP1obx4sFJf8Ao7qu5TK8FXFepLaj0zlMQswDD7naDn55x3OuQ/H261nQ93skNBVTytFaYj5tTKzM7B3QMQCF3BU7gAnJznjApyQTFBARU+uVjrOkvEhI6mzdQ2q9Ui7HJpZlZ1AY8YVtyg4PGB2Oc5I09pLH09SV9RSWwWxrgIwk8EKxI7oSWAdQMjncce+CeTk6+N9p/EP1pT0lvraOvW2zJGWT4INGqEkpwA2Oy9jwSSTknV3ReKN+Tq/pevE4+PqZ0nlqgziQkEAruDZ2n5fQAYAA0dX3J7DX/NPofP0TXSU1VHuFJucN5lK7LkHK49RP6AcerjBOgcFnuVvjnikaoLyhljT4jDwqAQCGXGQ2ATuKnJIycA6o/wAZ/FHqe0dLVBpLrNBLUU0jCZT6oT7bPYYzxkHsNQL8EniB1F1L0LcrXerxWXpIaWGojqrhM01QrSbyw8xjnAKjAPbJ+elsvFiGgbomWB1NdK7rCGezdSUFNRiCeJJ56mSFGiRScNuMquvYbTuHDDkgjNcdQeAdwlNzp7KwudJcVSNZ3nkqBLtUqGylRlAF9yrFSwwW7CUdYdd3RrLXwzNHVQyHyHjnUsGVnCHIzz6SRzxor4XXme+9MdPw1CxoklFHUMsCbAWwT+UcAZUHAHcnWf3dosCaQt3c5l6y8DPFW2XNILHV11ltYjTyoI62RJOEVTvwqkkbcc57HnWa7jqLpNQsq4WoLKCXmyW/sRrNN3n4EDafm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7662" name="AutoShape 14" descr="data:image/jpeg;base64,/9j/4AAQSkZJRgABAQEAAQABAAD/2wBDAAMCAgMCAgMDAwMEAwMEBQgFBQQEBQoHBwYIDAoMDAsKCwsNDhIQDQ4RDgsLEBYQERMUFRUVDA8XGBYUGBIUFRT/2wBDAQMEBAUEBQkFBQkUDQsNFBQUFBQUFBQUFBQUFBQUFBQUFBQUFBQUFBQUFBQUFBQUFBQUFBQUFBQUFBQUFBQUFBT/wAARCADcAUUDASIAAhEBAxEB/8QAHQAAAQQDAQEAAAAAAAAAAAAABQMEBgcAAggBCf/EAEQQAAIBAwMCBAQEBQIDBwQCAwECAwQFEQASIQYxBxMiQRRRYXEIMoGRFSNCobFSwXLR8AkWM0OCkvEXJKLhJVNig7L/xAAbAQACAwEBAQAAAAAAAAAAAAACAwABBAUGB//EADMRAAICAQQBAwIEBAYDAAAAAAECABEDBBIhMUEFE1EicWGBkfAUMqGxFSNCwdHhM1Lx/9oADAMBAAIRAxEAPwDq9qSXzHIIPqP+dbpRzucbf20XEIMrAf6j/nTgIQO2mBpdQC1vnX+gkfTWiU0u7Hl5++jzFs8ZOvFCdmyDogfmLIg02jzYw3lr9tMp7Ko7pg/Q6kYpyR/LlIJ+etWo6lfVuEqj6c6MMRKKgyHy2hVIxuB+W3Oshs5dsBm+fI1LUt4qGO6IKT8xp5B06jD8oH1HB033a7i/as8SLUtkZiBuxozTdMF1yz/to3BYFi/qYaIU1AoGDNn7jSWy/BjVx1I7/wB2mQcNrxLNNEeeRqWmGNF/NpvJ5e4jOg3kwigEj4tpA5B1q1AccDJ0eCqTxjWeSjfT76m6URIrNQn5aay0JHtnUweiU5GBpB7Zu7D99EDBIkNkpSPbTaWAg9tTGa1kDGNMam08dtMDQCsixUjXhONFamgKcAaYtTHOng3FGJpg9tLxRbteR0xB5GnkMJyNXIImsONE6Wj3LnbpOCAPKvHHvqQU0CpHxj7aBmqGBcGLR57jGkamgPJA/to+sKnHHPvpRqRZfbQBoVSOUttMj9jjR6jtybACuDp7TUATsOdEBSYHC6EtcsLBZo1H9OkXpDnhdG1pGY86eQ2wbckA6DdUKpFhRuT+XThKMkAYOpIbSD/Tga1FCsbcDOq3XL2yPtRleca8+H550bmpuDxgaYSpsJGoDclQfNS5HbQyqpBzo27gcaazIHBOrkqReelOe2dNWptnYakU0GRwNNno+c400NAqAzEfb/Gk2hfHbA0aNGM/lzrw0hPAXGoWhVA8COC2B8u+s0Zit/5sjWaHdJUWkpXEjY49R/zpWOFyMsvGiLoPNcEcbj7fXSsQB9PB1h3Ga9sHpQrKOR30oloQ+5B0S2KvdT9xpRVQ9iDqwxgFRBjWkryDnTmChcLjGf009ZSAPSSPppWDOQT2+erLGQKLjaOgJPqTTuKlRPoPlonCgYDgZ1tNENuSgzobMZt+IOki2oSjZ47HQ6VtnbjRCZ9oIHH00NqBv5HfRKIljG8tQ3YZ17TQCcEsxDDSLMN2DpSJ1XkHnT64gXHBp2XvrdIMnvjW8VTuGCc/fSySD5DH20PMlxMUrD7a2ER9xgafRSxMMHGdevEOSozob8S4y+GVu/8AjSc1vVl7aeeWwOMY1uBjVySOVdoyO39tBqm17CTjGpxKgYZxoZVUoc9saarERTAGRD4PDHjSqQYxxxoxLRAN21otKM8jT90XUa01OR6sc6KxIdutIk2kcc6dRLxoCbhCbRRFscY0/p4MsATpugHtpykm3tjOgqEDH0dMq406RAB8z89MoKhmx8/fWl36itnTVAay7V8FBTD+uZ8bvoB3Y/QA6U5CiyeI1QXO1RZhMRl/pp1AmMa5j8afxl2zpG0qvR5pK26B/wCYbvFKkKpg42hPUSTjvgAA988RbwJ/7QuydT2yek6/hW13+Ksli82z07PRmIbShJdywblgePYdicaR7qEWDxNP8LmU0V5nZz425Hb5a5S8avx3dP8Ahd1Td+nqCwyXytt7LE1U1WsMDSZcSKPSSdjJtPbJDY/KN1l9TeOPRXWHhb1FUWPqOkrKkUjotHFUiKqVydqjZkOOT+YfodfILraouVJUXKpmjkijjqXpZWzlTK3177iRkn/npZyqTtU8zRj0zhS7qeJ15Q/9qbXfxNhcOj6FqJydiU0zpKvyyzMQ314H6a7a6G6upPEXo+2dSW/BorjH5sJBzxkjHYc5BzxwePbXwbqa3LjJVmY88ds//OvqJ/2YF6uV28J+p6WqeSS10dzjFHvYkKzRfzVHy4WJiBwN2ffWlbHZmXIFIsCdayUnJ+ukmoj76NmBflrRo4kPOmXMsCmiz7a8/h27jHOic0sY/KuNNpKkr+XRSRuLWqAl2AGknWmiGAdx+mvZJGlOGORpIxA+w1VSX8RWBYiWwMdtZramixu/TWalQrnrgGZvUPzHP762jQebkYI15JSFZXyc+o/51tFBg8dvvrHNYMeBFkXBxnSTUWTlTg6cRxEj5azDrnB1JCB3G6+ZC3IzpdagEAYwNaOzZ5GtFwT2OjABibowpTzDHHP20s8wK6a0abRpWpGFyozjQQtxgqsYliRphI+dPZzwdMZuB21qVaEzExlMTuPHOkhJg63lznSQH660AcRRMXjqCO3z9tO0qsgaHqOe2lVzqFfiVuhKKfBONOFqSPnoXHkH66chjxoSkINCcdQrLj3Pz0ttz7jQyI5YAZLfbT9I5AMEdtAVqGDc3YYGCO/uNNZE3E6cGNjyVONaGM57HVAS4yeMYPGmrx6IvA59jrX4FieQRoxUWYPEZ9hpxEhH66diicHtnS8VE3c+2iLXKjZYyx4GllpyflpyKfHsTjSqwsPpoLhVE4YghG7t76+eXjx4u3+u6/utBexLS1dvqHp5IY8ldqsSoTn8pGCD7gg8k6+inkOewOqb/EH+GS2+M9taspjDa+qYI9sFcy+idR2imxyV+TDJX5Eek4NZh95KB6nW9P1I0uUkjvz8TiHwUtvQvXniBJT+JNdWUNoqYWEO2QpE024bQ8g5RcbufnjJAzrtqyfge8F4v4XV2/ppTBEGcmK4TTRVyuhGZCztu77gyFTkA5xxr5933pG49E9VDpu+Uclvu0dUkUtLIPUVJHIIyGUjkMpIIOQSNdg+EXjTX9N0FL5NwaemFVIaijlRSG3tEI17ZXEZkbIIOVGcgY0OixM+NlI6mn1TKqZEdGNsPyhfxX/Dz4c+BnRNbcenrBVC6V0qRwVk0s06UQB3MTIc7Aw4w7YJA28jngrxzokvdJT09NTGdYpTV1dZCqLGPVkKQBksSO54AHGSx2/Sbxh8T4fEjwh6l6ettNBTXyugWKlFVN/IdxMnp3AZUkA7cjGcbiBkjgnrXpKfwesNHaus7fUC4V1Q0jrSlaiMqCBzMhMfp5JAbI7EDPGXU6bKmVXRbm703W4cmBsWZ675P5Tkvp3om99VdY0FhtNBNW3K4VCU9LAg9UjscKPlyfc8D319vvw0+CUHgB4Q2rpVZkqKxC1ZcqpT6JKpwN5UkD0qFVATjIQE4JOvnJ+H/rbororx/wCmuqai9/8A8XFKWnWSmKNT+lk3ekuhUb93Dbtqk7cjGuybh+LS3eK7dSW3pSGaLp23MtM93lDxy1khySI0wCkeF53ept65Ccg9fBjfJQYUZ5rXZMenDMhsTp5Zo6iFZYJUnib8skbBlP2I403lz76+Y3iV43dVdH3Vaqx3uptlTuyslNKUdh8m9nH0YEfTXWH4PfxLnxtsE9n6luduPWtGS4poU8mWqpcDE+z8pbdvDCPgAAlVBGdOXH7Z4NzBptR7y2RU6AkGe2kGiJ99FvhEHt+msamjHsRpAaaagcQA6zyCBwNFPh0LcZI161IgHy+udWTJUFQq6lsAe3trNGqaFBu9IPbWaq5cDyV9M0j/AM0fmPf762jq4AM+YMfPQ9KR2kcO6ONx7L9dPY4RGoCsftjWdkUdRoyMY5WuQ/lbI1ulSr9+flpjLEWGNm0/Md9IjzIz341QQGX7hhkbXYAH9DpTyUyOMjQ6CoKj1HGnkFRkcg6ogiSwYQhQAdtaVJwPnpv8aFHv+mtWqpJF9KnHzOqCkyFhXEZ1C50wmQnRR4JJFJ2g5+R03kpZc/8AhMfrrUsQ0FtT5768+HC/f6aKJQyv/wCSdKraqg8eUP107dXZivygfyjntjWyU7MOAT9ho3DaJVbDKmfrpyLfMg5wo+hxqvdEvYT3AMdI57r++nSU2Me+ii0g3Yc8/fS4pU2/Mj6aE5JYSD6enCkED9dPo0LsODjS8caIMkfudO0MfsE/92lloYFTRIgyEYAOtvgl27nGBpU7UPA0qr7sBjtP10kkxkaGKnwQjAka1EAbO0g4+WjEcW4DHP1Gt/h1XuuT8sd9Vvl7bgVaZj2H9tbrRMfbOjMSAk5iZcfPH/PTmIRngYJ+mr9wiVsgEW5lGSuNbChU/Mn7aPlQfY60eNMHcNV7hlbRAhpwg7EDSCSU87ELMCRwRo9EsVQp8tlcdjg514tuiiYlY0BPJIGNXvHmXUo/x38HumvFWxuLhQOL5QQvJbLjD6J4pACVTODujLd0OQckjDYYfPKy3i6WuSsll3K4QVjQMCrBgcTDB7Hy5JWA9gV19eam3xVK7XiVx8mGqN/Ev4LWfqjo+r6kKQ092skLVQqZTt82mUEzQOx/pZC+M9mIxgFs6cOVF4+YrIrMB5qcP3nri42mdppA8oVtsaRSbC7H3DYOMDJBweQNH6v8TNpr7JU2nqvoP+JJMCxjmmV43JzjgocqMgDueO5POhfVXTy0XRFuqpm8ySmqFpZnI7oEZN3/AOOf01VPUIrVtNbSBqetolBDU1ZuxGR3wVZWx9AwyO+Rka6HNTFdmUz4itYZOtrbVdNUklBT1M210JMgj5BDJuySO/DFh+UqRyB1nZPAzo+1eGNDbOobbFNfpoPPr7hAzRVCzMASiOG3Kq8LjsduSDk5566A6MrvEnxJpaOz2SCIWyOWunPmyOsqqjBAxcsuDIUGMd8ZwM4sjq7r692CKQ9XQtDczIxmp6Q7ZI0z6PSSQxIGSQQOSBnGpjcKSWHEzatGygY8TfUOSL5lPeI/T9NZ7nJDYbnWikpk2x09wk89AFGNoY4ZRx8yB8tVn0P4gXvp/q+m6ht9bPRXCCZZ4qmmYo0DL+Ugjtgcf/Oi/X/XdNeRUm3y+Y1UfLjDcMoPBJ+vfUT6epzSlGwzKzY4YjsfY9xpLkM309TXpgyJ9fc+tv4TfxyHxDuFD0n12KaO91LinpLrTqI0qJT+WOVBgBm/pZcAkhSoPqbsKpZnG2PYo+q5P+dfA/o/qGot9xp54HMUsVQiEI3O3djjPyHb5FQe419x/DbrCfr3w76a6i8pFlulugqpgTwsrIPMXH0bcNZ8iC7WawxqjJA0DbccH69tIPDIucksPvnTndPj1KhP0ONZl2zujA/9WgAI7l3EIIHJb+Zt7cY1mnMC+p/01mpclyLkw73BUj1Ht99bxtGCACw02YHzWwMHcf8AOnSRYUMx5PtnSyIQNxaSQp2QyAjvprLUc/lIPy04RRuIbcB8wdY9OJD+c4/TVrQ7lGNFkMh4GT9NO4PSoJbB15HRorZ4Ye2dOPLAA9x2A0RoiUPxi0U64O5Qx+wOlhUK7DMSn6ng6Y7fYDXhdkPy1WwQtxEdVEuVIQBcaVhqlAUGMlu3tj++mTMSnfvpajDM/GCB3OrKCuYG43cJwVkBOC+1vdSn++nTVcSrkAk/bH9zod5CqhbjcflryOrNN+RRnsTpJxg9RoyEdwnFXI5IJjj47s4P+NeiRWwZZ4Sp/wBAIP8AnTSK47s7toP1XXs1SSVZChPfKjH76r2zfUv3BCRiiK5QRv8Addx/zpImJSf5cR/9JH+2mPmiX+hF59talZUOVYY+mrGM/ME5PIEJxEORtpkKnsONLmGNh/Np441z33AHQYVNSh4yf0zpQXCqAwXIHuMHV+0x6g+4PMIPSJkeQN/vgOONJqJPiCAfUOSu4EjTZLhUY5bI+o1stS28lo1LN39if20QRhwYO9TyIYEwdFLGTIOSVYL/AL62a48ekffQgS5IPlYP0JGlg6nvGD92OqGIQt9wgLioIDIfuDpVbhDsyu/J9sHQ0VJQ5VcfqdLrdWBwy/sdUcfxIHvsx+8r7l5Az29JP7618xjJy4Pt+X/96a/xYAEFAf00m10z+RFHGNVsb4hb1hiNEVcKAB9NaSoSeCRxx6tCDdJD22r7cA6xKxiTvckfQanttK3jxCiiRQd5B+oJOot4oW6O8+HXU9tkjWpFbbp6URcHc0iFF4+7DRp6qORMEtke+q88dfEG1+HHhVf75cq5LckEIWGZ3AZpSRsVMkZYnkD5Ak8AnRJjsgmQvxxPnXZOsh1J4LiGudjcbTcUprhvOWZdpUSH6nzWH/Eh1UHXztNZayKYb54Dh0H9RTsw+vA7Efcd9S7piKti6o8R7VXWl7J/FLU9zhoZmLNEUmimiQE8k7JjycHOQQCCBFBZbx4k9VUVq6eppq2sqYo2kWLBEaDCvOdzKMLg5ywzgAcsM9i7Tic4/Rk5l6/g66QFg8O7p1WEPxF8nAiDnIEMWV9P/wDsaUH57VPsNV3+JGsFxmnDkQzo/wDLlGMqWPt/uPtqcL4u0HQtFb+jbk3wRpYFpKZJUMZUIoUK3yYge4APPuQDzX+IbrWaW7SU0DbpWULGi9yxHA/bT1ZBg2/rOKyZW15yVQPXnjxzKG89578FjTzm87bmXADNk7iMcD3x3PH1xouLyFaCmipUiFMTuDNmQt75Pt9sfvoVZo6i0UM9bFClRVZU79wfyULAb+OMkgr74yc9xoxQT/xm+VNZVgl6mZ5JVPsWJOB9uw/TXLHHU9OeeTJz4M9D3bxR8SrB01ZoibhdKtI0JBKxgcvI2P6UQM7H5KdfdjpTpql6R6XtFioWY0lspIqOFnHqZY0CAn6nGT9SdcxfgD8CeiOhvC619bWOqN+6ivtGErLtKmzyPUPMpok/oUOvJ5ZyoJwMKOsFBOOTpZMI8T3b+uvBGPYaVA1hXjjVSprTp+b27azSlMM7s/TWaqpJEFj/AJjcD8x7/fTkjAG4cfLSDtH5j+3J/wA62RoW7Oc/Q6mwmUHAirBSxAUgew1sqgA68VUxy7E63CIP/M2/c6vbB3gTFQA6VI34AX9NYqKezftpaPMeBvOO+D20NGXvWIfCup5498E69emJIyMZ0s1Uo9OF757abyzu2AsgA/vogGlF1mjU7juhx9tKxQmPDEcN2xpsK8SkoJ0YjuBgnSiykHO7nTNrQPcWEUKshGvBCjE5P76ZrUDPqOlVqAmDuxn56EIRL91Yq8SxnjkfXWwKnOONarIJAST37EawY1KI7lbxFF4Py1up50lkHXowRnPHz1KPxK9wfMWBwe/99LpIGIyQfsdMfLWUkZDfPB0msMJZlWQbhyVDdtWFMm8CFi6n37/PW4VRghwuf6mOgTVNHTEl62NCOCN4JH6d9bRtFWSlYqxJXAyVXB4+mr2GT3Vh4Oi8+aCBxyNZ8REDggcdjjvoMlNUFuJUK/RSf99bwIJyfLnWTHfZg41Nkv3Ia8xDyACNe5ib/SfpoQtExlx5p7Z2gYONOfLSIYLEZ+Z1W0yDIPMfeWjngLg/TXnw6gkbQdBzdrYIZZjcqfyojtkk+IXbGe2GOcD9dVb1l46U9vr3pLFGlYIzh6qZmMbH3CAEE/8AFn7AjkmmF8hoCC+VFFmXWIkPAdf31nlAdiP01TvT/jbb7jc6akuNG9D5rBHqBU7kRj2ONoIGfrxq2BRw+7P9i51b4WxmmkXKr8iOxGD3I+2dVD+I/wADOmfGDpGc9RtXtBQ08jJFTVbRxFuCHZOxZecZGPUQwYYAtdKWIHhj+raAeIMKy9Lz0gbHxckdOSW7KXBY/wDtDaBV+oQiwAsdz5Q+MVhrPAq+9GVi1s9BQ1dEtC1RVUwangkMgb1vhicKQNu3jy35bOFs/wDDhPD4C+Hz3br2jqrDW3+o3wXGspcQQ0mFNPE8i7vJySzfztm4sO+1dFvxL9WdM0PVvSd462ts9x6cpbslQaeGNGB3pUeQrByBszTmVgeGDEEYbgf43fiFs/V9jqVtlWtwp54mjnjdcFQ2dyyIwDDIOMMOee+unhRQxJM4Wuyu6rj2kg9mVd+JHr7pHrgtU/FxPcIFb4e4QRq5Xvxnsy8fl+/IOuQprxVXOo+O3x+RTRClp3nlLEAAIX+bMcHkDAycdsaa9SwUA6lFHQyPQUMzEzxCQ+Wi5zxnkcA9/pqPV9YaplKqFhHpjXvtHtx2/trHly72vqdXR6f2cYF2Px8SRdNVMVLW1kUgQpJTPExTCj1dsfPHJ+uTpSmrEhiE3ktHK21WG7ucjsPrj++o75k86RlyvoRUAVQPSBgfftyTq0vBrqUdNdS0N6m6QpevbbbA9TdrLdqRamBqMAJJJyp8sjeCJMeggEhlyDnBM39z6Bf9m3c7v4cXS9+H/WbVdjrb9R0fUfTdrryPLqado5DNJCRkbyoiLJnd6G9IMb4+gCJx3GvnX4r+Ndk8cfDS0+LHRLrS9ZdB9awrTUEyhJzRSuI4E2d9suyFioOAwnUZ19Fwyq204R/dCwJGhAJ6kcgcmehTrVhnjOlWk2jkaHi+2+SRkWvpi44KiZSf86LYx8Re9fmEKUD1c/LWaTglBBORg4wfnrNVsaTeJBxbC7uWnkDbjkAqR3/4dCbnQ3tK0iheI0+0YMmM59/bRby4UmcYXOT3bGnCRxLyFT9cY/xpgyFTFnEpFQC9v6gmiIWemjyBlkJ3A+/ONNpOl7tUpGamsSTb+UMScal0axhe8X6Y/wCWtiV2Y/l/cDRjMw6ijgUyMW7pSvRsmtEZB42ZPt99HKWz1FMsrSXCWViDyVBA/TnTlXAPGD/6TpdW4yMZ/wCHQtlY9yxiUdSGVd4pBWQr8Vc5PO5BSmcBeSO2Afb2B07pa41lalIFusXmIcyVMW1Bjn+41J2KjGSOPprUsGOSyjRe6Oqg+x5gYWIB93nuD7EAa3/gYMnM8rEgknjRfeMdwfbg62HGDgH6HVh2PmT2V+IwitRiBxUTAfca9/hyNy1TUPj7HGiPxlPCv8yREA75I1Er71L0iblTVtZdY2qaPPlrTSuxHOSMJ9vfVqWJqC2NVEkUdOsI4qKlR/wjH+NC79X3WhdFt8MlShXc0suAAc9sce3v9dDj419NRuF3VjZ9xAMf3YaaTeL3S1XQS0swr5YpFdXEsQJIbORnd25wPkNMVcgNlYttlcGM5+srvWP5UVVTKScBYZY2Lfb1H6/trQnqZlO74wD39ZX/AH1Wk9TYoZwTVTvCGwS8QGQP99Tij8cembZQ01GlLXVQhjWPzpAAWKgDnW5htA2rcyKNxO41FaqovESssyVrxgc5LMuP8aSpZ6mVGeOmqHA4yEP+dey/iAskSgJbpifcB/8AlqPv+IesSdnitlM0OP8Aw2Lkjjvuzzz9NWpcj+WUUX/2kja7rRJI1ay0ixoZD5rYJGewB5J+g1FJ/FmqjeU01LGsYP8AKaQkt9yAcfp/fVfXPqua6109bVAvNM5Z5HPz+Xy+g+mNYtVHUNneN69lbj/r9NagormKqpJrx1zeL+dtRVypDztgjcrEnHOFz7/XOmtm6huFhqTUUNS9M4AUsoBBGexBBBHA76DGoSEDzHQHPzz/AI08iqKZouJUC5wTkZGjpQKAhDmOqjqSvragyVFbPNLI2TI8hYjJzwTrV+pLnAhSG41UaOoV40nYAj2BAPPf++hr1NNVTKqyj0+wBBJ+QzraaLahIBwOedUFErqafFyErvPLHkdtJAypTGXBYK2CffSgl2VaOwUgceocdsaaVV4oaGWWmnrqWlO0O6zTKjBTjBIJHB9vvqO6Yxbmh+MJMb5DSC/tCaNJIBKzFlK8ljzronp7xVpKqyUkr1caskCCUu4BVgADnPYZB5PfXNFFXUlziVqGupKxQCcQVCSHj6A6eKiIqLHJvaRRv2A8HIO3+w/XSf8AK1ItSCB8cwnTLhNOCPvOnaLxNpK+m8+nnSWLJUsOOR34Om9V1NH1XRz0sB9YZVR+3rcMvH2Xdn765+tySwYDcRf1YOD+/POnHVPj/T+C3TMcMHT106qu1xqmip6aGoihQKYiSxkclsgI2AEPLDkZ1mzYkxrYl4C+XJtEpX8V1yoq3x38N+koqWGso5upIKmso5ACrxIsVNEjggjaUeQYwRyfnzQH4kvASbwzuxuPTUc1HZKhTF5RG/4WQN6eTk+W65AJOAygcbgutOqvGiquXjfR9bXHp2W3VNLcaatFJUVIbI8+IgZ2cAbe+3nBGONOfHj8Tt+6wtdXSQxWmGkmLpMsdMzSLvH+tn+Q4O0c51zyykkmddcbBQJyVckkWsqvOLea75fd7n/lpGKISFEzwDzkcacV00lXWsNhZ5WG1VHdj7D7nWTRGjqTC7Kdo4ZDkMPYj6HuM9wQdZdwuppCtt3eI6po/Wq+54x9NfQL/sw7HT24dfXmupVlpainprWpkiDo4YyPNGQRyCPJyvY5GdfP+nkVirKMtn9zjX1E/CX0xXdCeC1mhnjNHW17yXGeCVNrKZCAgYHkHy0jJB7Ekd9bNMgyPR6ExalyicdmPPAXw96V6S676xt6dD/C3Lpq7TvY77VW+UgW6ZhLCscx9DSRsWAY/wAwLja2A2L1kvRmZpjUFnbu5bn9ffQCrussw8t3VQOCEfOm4SNQpMzdieAOf7/XXZTGqCpx8mQ5DZhmpuG2Ms0oCDJ5bgAe+hMV8irk3006zRgkEpzj6aDdUVUNJZpmLsd2FCsAoYE8jOexAOqV6keWln3wO8co9akHB+n++qJAYCMXHuXdc6Iprq4LZcngcA5x31mqBsniTeKWnaGSVJ9mAGqF3Nj7++s0yx8Sthnc04rGmcIwxuI/Nj30rBBUHHmSqG+RJP8AvrYVNFHUyRfEU8cu4jYZVDZz2xnOnNfW0djo3qrhVQW+mThpapgiA+wyxA15a53Znwzomd24n/So/wB20G6pe701omkslJDVXDgIs7AKMnk4zzx9RoJX+PvQtu8xVvHxkiDOKSmds/QEgKf3xqEV/wCKqDc6UnTc8kZzseatEZb5EgRnH7nTUxuTe2LZ0HBMJmr8W3iLCG3ow/oSOM/5OmNZWeMMMS7xAAfeKGAn9saa0n4pqgyosvTJEORuEdeWYcc49GDz7cf76sOl8euh5oUea6rSFgMx1EEgdSf6TgEZ+x08l07QRQ2P00gC1fi4IFkDADgEfDwkjj5bdbpcfF542IiLhhgEU0eR/wDiDqaX38Q3R1nUfDyVF1kI7UkBAA+ZL7ePtnSNJ+JboqeANJUVlNxkrJTYK/Q4Y/21N7VeyXtQcb4Ftdn8WLtEsk9xhooz7TqqH9gpI07l8N+rayTNb1aijPPkKQf7EZ/6+2tE/FL0VWSSqsNwzG20GSLAYd9wwTgffB0Nn/ErSusj0PT8RUEbfiq3azDP+kIcfXJ1Nz+FqUfbH+qG6bwPiqtr3G/VlYoOcMBtP05YkZ0pJ4G2UAsldOnPbzhx/wDgf86iI/E5URyFam10lEv9Jp50cnv3Ldv/AJ+Wm0n4jpq+Ro6eOQSAZZGqRgf+2Mf50V5RJeKuZLYPCjpuEFJbxPJKD/8A3Jx9sAf31DPEXw9ntdXQx9PtPXU8qZkcneQ2e3AwONDG8br/ADyAmno9iyFxvnkY7f8ASRv7H7Z0LuPi31FPUtNHPS0wICiGKPci49/XuP05OjVsga7mdnwkVUHVnRt3WrzXRTxrzvKQsdnI7ADH+NDpLFWohyj7QRl2VlBHP01r/wB/70zysl4q1MhzJsnYAnH0OmdZ1hcq/wAz4qqNW0gCs86iRwAeMM2Sv/pI1sXK/mpmZ8XgGKVFNNCvPqYqThW7f9f30nFTVG1nMTkY4B/p+mmcdwkByXOMdidLpd3Usqu2D8iNGcxitwmrUdWFJaJ1IHC/M6U+EkjiUkvvPdR/1x306pepqyE7I6qoSMewkbH7DW8/U89WAsrK59mK5P8A/wA6r3j8SWsbQrIw8x0ZucKpB1rIrRswEJByB6UOlDc038uBn32Hg/v/ALaWiugIwHycfmG7J/vqDMO5VmIRxSBcmMkknjGnUNzqaMxx7A6u3ZhnBP11huEYiUHJZTksXJ3fcHjWC5xKmAyjAzgd9X74+IJN8RK/9SVPT1luFzmg8+KlQt5cSgt7DIGOQM5984OuTvEG9VEFXHcYRPW3Ra/4VzNJulEwiU7n75LeY27nHtzrr6201Je5aq31YWWCqpZ43jlQYIMTezZzjv8Ap7a418VLZJ0XebzRvOK67SS1ddUHPpg80qI//XsDMQD2ZR3yNeP9WzF9Si+K6nu/Q0rSM4Fc9/ao9tfUV8glsvVNLKKammUVE8UEn5HTJZQO4LBXxnP3767Lsl5gutup62EqVlTnYOAezD986+YC9VVFxpo4GmNNbLfBCojTvNLtwAT7Z3yE/TI7nXaf4bOpbj1P4e1NSYmOyukKNsyJQI1LbRnIAKtzj2PyOj9NbJgy7T0f2Iv1ZU1OHeDyv7M6CWveRQck/TUG8U7QvVlKyVhaGClUGnfzWEnmlWD7CMYO1hk54AHYldzq2dQRzyNFJhHU4G4fnP05xpHxI6mtvTfRv8QrqmMQoxBEkY2K2GCkse27dg4xny4+Qe/ps7fSAZ5fQALkN/E4z8cLfi3RtSFn8r+X6hzHtIYAt3xwcZ+fGqMraqdYquORdrTANnPcg5H+4/XV5dQ9Q2+8LcFjuEDpIWAVZFO4YJ7Z+n/zqpbhapJqryUgeRSOCozg/QjXJyEA3c7gQkdSO2mt8ysi8gqsmcLIVDYY8DAPGdX5+E/pexdTdcXKDqKyUd5AoXdFrYFlRm8yPJAYfmxkfMcj3OudqGGWmmYSQvG4blSuMc66r/BrZ7jJ4h1d2pXdY0t8hZVCnL7kXJB4B2s3Pf8AfUxFQ4MVn3jEV5nR83g90KaFoaDo+zUEjOjCRLbGpwHViNygMMgYyGGM+4yps+0XCMRKs9Q4mQKDKuF8w8bmwAMZ749tN6K8XqMhGSEgtgNVNF6fbPDcd9PTdbjKrFYUVXHpmip0ySOMjLH++uqcgXxODywo81Hc09JNtzVwbm5xlf8Al/tplX1cNJtUhJlYZ3xgt+mBj5+2mdzvDRnFTTxx4Gd8ic/LPBPz9/21H628VNau2hWLglVYRMDn5A5x/b99WmUHzFkDqoVvbpW0oAfyIgwd32HOOR2LZ7/LUAvVIpBLE4U4YsMYH0/64/bTtjc4KaaF/NYyOQRgsW+55/sdMbrFd77MROoG45fjjI+g99GGG6yZoXIiptkTiBknnaN0jQtwHYZP151mp7beiHWE4CPk/wBR24+w1mi/iU+YkuZXMd/hV5HkjkY7ztdORjP1wdG4+pIK5EWStdwMlEeQ+n9Dxqu0tlMs0zedFlSSpG5PfH7/AExpNZauONWh2PEuVCwvvznHOO/JJ5Osu8GbCL4lpx1VKqqdzSnjOJRz+g0T+Ot8GWQnbwFVUV2Iz3LMRg/of0xqoqS7Twr6o6hCCOBjA5wQMfTHGi9LfElhV46oIynBEpCMPVjkgHbzzqy58wKqWNX3S3ywNFRiqZ8YMvAx+3H9tMKZEgQnzVaoYFirORtGR2H6/P21E42uckoVp53i7o8e5l55BycDT+O5VdM8cLPWZJwZkUkH3yWA+/bOg9zaKEA/hJJNXT7FiFKshblJZpAgHyZec/8APXsltldVlq5/O2kKI45APvyew+ufnoLU3J3QOjVDzAFylQ4XBxxgEAYOefc5+h0Stt02qY3VqbaBkxwHL8DnAX9MYxj30h87AWokYkzdLL5eXdkLH1DY/Ydsd8nv/bTaOhSPLsXp0GcKvqAHv3P+dEXhguaI6SMSCfUsmx89jkAjnvwRoW8FJDWIVjmnIb1tLlgg7nb6SM4Ix37fTBUmqLcGJuzUdpRMYkZESVHGVkNNk/cc4Ol6SvgePzEVDNknMUDtjGRnvg86E3FIad0INUYJF2siKMZz7ggkKO/f9NDKmrjMbU9HE86MQfW8hB4AzjIB9tM91m4hAWauFLx1G6vs2L5irnL5B+fP17caaxXGpq5ljimM8nOIYACTjjH35GgdRYbhHGZVhWRedwVsBce+OP2GeNMGE0UpG1lMZP8A5fKn+k/PuBj/AGHOtCsK4MMIJMxWSw+atVVIskbANCAHdfv8vf2ONIPd5JBupZ4pnzjY4x+xwP8AfQO33ad0eOWXZIcHM437lH1GfkPbSkrSwvIixKjLjdsfzAv+SO4Pz1Vm+TBKC4bp+plkjbcnlyA4IJyB8uff3/bvotSVtJWDctarAH1YibI/T/rvqOJMkVNE0pidmBwfJAOc4AyQSM45OBz++m5uM1UVWniMbcYcEbyO5y37e/Ax8tWWB6l+2JNqI0lV5yzVs1MyjaM0jMrfdt3pHfsDp2Kq206ZSR6kDKjzolgB9hgK5Of19vfUHhFZMPMkfzS2Sx3ADHPAJP8A1x341tOtSSECqEDEljyff3OB+v10o5fiVs8iT+Pq1bcqqKtIYvZSoJyOOBj6fT3+p0wn8S2yT5FNVKpGBIqE5wCOAvHv3+XvqAVGUD7dtQ7FsJCu734Gfnkn6c63ilEx2RtKGA9TFWJU45yTwO3vjB0HB5MuqlgUnXlPShC9jpZio53yux/vkDUgtviVZJ/5dRbqm3EAYNNUMcnnPAK+/wAgdVD8ZTUW4RRykKAW3kDGfnxnOPt/nSdNV1NSxMPoQ4HCA9zx355+/wDtmHnuMH2nQkd/6fuFJUViVrJT0qlp55ZcGEe5O/JHAOvnT499X0fUfVTUNmnqJJH/AJbVknpZsliMjOfUXZiO+ZDnvgdyWPwSunUXT8tfdJhbLdVUrKiVbfz5I2/rC8bVIxjcQT7Ag51RXV3gHRpK0NDU0F0+HiLQURp/KMjL6sAIS0jkgnBYEk4Xkga8xqM+F9Yq7gSOPznuvT9HnXQPk2Gjz+XyOZxSlfVzTRUQkc0sTt5NOWwiknvj3P178DX0Z8Iev+mKTwqtwiorek9vh8k0kkdTFLIoJCFEA5bG3cRxnJzzqhOmLTDYa+Cgs9u3XVmBq7hFR+WuAMFVZlHpyTwO4A5JydGLldam7X0WyCoaTaN8saOojHP5mYekD6/pzr0mPSGw26pwHyqUKsLEsWT8RMVL1dTWiKiS3LVQSyqhqZHKSqVCgFeCCN5IOSAV9XcE9cOoajxDsU1tujxVlBWgRgMSQzf04Of9WO/P21zBW0UEXiH05VLWLcmjr46eaKGNhGA+7Khj3OBn24Op10b1tHQeJd9sm0tTo4jpIogSFeMBXwM+ottDcg/lbtp+oTdjK/lMWEpjyrkUdcxzT+DNBZo5blh5IlcqsLDuQATz8ufvqKdO09HP4qWeGtizQx1cTzxKMgorBmGPsDroOpnWXp2KJVKu83nNHkFgGVWGcdxzjPbvqhbUjjxVjJAdjO2Cx4A2n+2vBaZsj5jjc8g1Pp2uGNNKM2EcEX/vIH4g9Ljpbri50SgGJJW2E+6541c34VbilNebtC+zmlDKH7E71GP7/wBtRLx9tLfxKiuuN4mTy3OckOvHOO2QOPfg6H+CM5m6lmo/OMBqKd1XbgkkYcAA+5266uEnHlAbwZ5/U7dTpGfH0RO4KDqWkpiFrLNS1MYOCyAq39yc6n9huluuVvi+HjSOAZ2xugBXk55+4OuWI7zc7NKheb4umXKkSxjaQDyA498Z5Py+mpLaOqqapjSnLtTyFtvlAnDHvhScDP3I5Htr0pCOODPBY3fGfq5E6EqqqgBKF6YKchl4J/TGNR+vprZK7lLjNAAOVEm5PoNuRgarKjinuNWFG7zmbjD5x9eGwBnHJIyccex9htkyyxxy0MsmZcY8pvM7HOc/LHI9tD7VdNI2Qv2JZlPFZykdO9SaiUjIWFNzED2GDz39hrebpm1tTs5QoVDYYAhh/uPnquVp6emqh5tEaVkPp8uBgxIByMunPA9j+ulqepoK2eOChesnqSBvLIdgAIJ5wAO4POP00hhR+m4NjrbDNN0hSTNLvrXqmU4LPJIGH0IU4Gs0vHTpbi0cdur3I4Z49oViPccjWaX77S9h+JyfBUFpTIjSsqO2W2lwoH9Wc8Y0v50SVpSWVPPPeKpZTtHBAwQRn6E8fU6yKpluFNJNb6iFomzhXPqU5wRtODx25/xpwttqlBmKQuVXZLL+YEnkHGCM44GD7aeNQh8zZsPxHNHXwUBjb/7UxxyFd2wAn3HIyDx7fXReh6oeGaWPzgm1wdiIuPtnBzjj5fc6BPSbokZopTGrbHZCAS3PYk4GeBx8vqNOYrm0EqrDSOcnLB23cjjkEcZOfn9vnZdW/GLPfMPL1JVvUtHTyRFVPLvCNoHG4hgCOCTknGMj76c1HUta0cUtMKSQlsFW27Tn6jv78frxqNw3SueSSQQyRSpucOCHyp785xzn5Y+vfJVLjPVfmJDYG9hKDux25yexYnnsPn7KJUdgQaEJnqC5VEjxrSQq8QDybPRlee3P5s7ewPfW9PdKuaNnlhnVjN/NTzOU4GMkcZIz+3OhlQaqbzJPIUSMAoLxKCGzwAP+XfnOtBRiopj8Q4p4cAhIoWEjc4PA4yBzwD39uNVaVBK3CdRdFpqfzAXVdwOHcKASSAWPYfX9vfWGvifPmSHypFBAbO4vzxt7juO/fH05YjpqmrGmhpEnqZVKO5mBQMHPfIHGV7LuABPsda1fTr0BlkAWJJlwJmUOYeee4GSQQMDPb66gfEfPMDYpMK09yjkhkSGpSKZMq6uzDAyOQec9gfb2+unENXT1KtGLipePG4rgs+R27duSSc4H+YjFbWgYny66o35R3dXJbGDkDgD3GfrjnS9RTyUM8krUkwjcEqjKwZhxwDkZOeT7du+cao7OgZAijuSOmvUU0gQGRgASx27duMgfU+57Y0H6iuiXGqWSjHmbI/zsoBDZIGO3Yn+2hMNbFRSsTgkE8hcZ+WV9+3bP9PfJ0xn6geKfyUkEcr8kzSE5+Ywp54I788d+50xFprAh0PEfU9HW1MpneVVUH0lkAypAOSBx2x7+/wBdSF7nUyNsM9PCiqMPHTqpIx3Bx34/6HaKQ3ev813Ehp/NkBV92I3UfLb25zx7aIqY5Hq9tXMiNiJW3Fi+PlnJHIGec50x2J7l1FJ6qevnRNjyjAIqZCzBexGR9wc88fPjSlNMyykS03lmMfn/ACnHuD2AGfnwP10NkrKqFlEcjyGVd255ArIOwHI45DYGPuT7eLU1lA3lSvJwCVhkYYB7YJZecADgD9fkJaVXPMkclYsDRySqJXYDbCOWXPYnJ+3cDuedKzVGJUk+E5UgBfMBKqM91U+57A4/TvqKRXeRo2kjD1WZAHlVSvl/TPZiSTjjOBom94gSGZ2gkRlTZI2GyrcgZ79+f2IxpTAjmHUPFp32PsXGPQZJHA2nPpx2z3Un6jjB1rPSzRu0jO3PqiWJdoI7navZuARk9iT31G/+8VJDErk1KTCQFJZyxHYdhxgck8fMY+jWv6g8mAEvHUVWQzMA2Ad3BAz7Z7ds6gVjwINSedK9GV3XN/itdrpFqatgx2MUUKmOXd2J2j2JOPljJA1b1t8NbF4fotZfrtRXe6wDMVJCP/tI39i7MAZMf6doHHO4ca58s/iVfrBb7harFGYay5lYlaWN/Mbg7FVl7AkgnC8lR2xqDV3h74odQVVSl3ratamA7pKLzBj7cnJ/TGvOep58+NvasKp8/P2nuvQvTtLmQZsgLsPHgfFy2vFHxavFRPWLDfaWvnc7mSNySi/NvloX050/eKKjkul4ppUnK74iG9PzzxpCx194n8P63p600MNhvW1YqyKCmEclZTgsQMZUEhnJY92U8khFAlkNsu/RvWJ6BrrpLeVFlhuaTTMjSI23bPCAMbwrAlMAnZnJO0trz2LA5/8AFyb/ADPU9zl1OLCayGhX5Cc33PqK5w3qrgqamdBAszLCJ28twAdpOfngHnt9cZ0GN1W2dO3Ojpqh4JpnSkZp3jPmyybWcqw59C4zyQMj66n/AI09J0dsudwramuWkttNFJSl6aSGWVJSyGR3VHYekJMhTJPqAAyu48v3uirKK516/EtcEpnZGqkRtq5JzlT/AOGfoR9jjB19LxZMqooyD6q5nyfV48bZG2H6b4+0n948ULdZaqP+EU6VtXT3CWujnbiKNtoji4xl9qjdjgZI78jQHpDq6W3dQ0V4kJatjqRM7MctLz6uPqCR+uoZFaq5miZ4TBFI+xWk4JP29tOKq21ZjQQHzCPVuHG4ds4HsT2z31RZsnJmQKqCp131N1bHFfrHV2m4vJTSQSRJIpXJIYcfoCB2GO2ONB+j5qau8SxU1aOWMUj7cFvVgjgAgkYz9e/68+2LrSsSz2emlxspp5BCQeQhwWH/ALs6tLpjqMJ1TbKskMgmTer8gqSAQf0OvM5E9rU764M9njf3/TjhB5Al59ddL03WHS1TbEZlqSxkhafgrIoyMKNwC4bGcj83uRxztFS1vRF/pqj1QV1JKCysMbWB7H9sa6uioKaCjZY42RZDkxgfmG33AGc/P7D7a588boEputK1OfUqMB2GSgzotSQrh18zl+iuciPgbocj/eXbRSWu69NpeXrttLWIsuJJC8iYYBk+ZIbC7jngLpvDmuk3GgrikjCOOZV/N/pO0gMwI2jvjk8+2o3+FbqCnrFvVkr2YRRIKuFkXJU52t2IPuDwR21clb0ta5maNbtJQylMbG3A98k5YnjarZz9u40/FqWrmcLW6VsOoKr/ACyu6/qepshjM80xigB2P3QckHcCcZ4ORyPv7rr1vHdLipZYA5dnYR5Xj3z3wfTnsft7alEPRC0ttmauvs1aIC38w4/KASAnqOMZHcfP56jtIggCusAVpSXLom05OOG9IJ47nA7+3Otn8SF6nKyBk7HBkttnXVTY0d6ZYWklzvhrGTzMYGQGGec8YOBhB99JVHideK+qkke0UOFhL+fNCrM5C8plQ3tkZzjAP0Go/JTS1MUjfERd9pDHjkewA+mP+jphHaPzqtQBIPyGMhVb6nIPI444H01nOcMSzdxYyHqN67ru8V9S8iU5A+QkVQPtwP2xxrNFrR029zpvMMc/lA7Y5GWONpB7k+oZGcjt7Hk99Zpvv4h4mmyZy+kk9rkWmkMs0O8k4l9P5gBwD/nHcakVp6qmpad4YKvbFJIMMzHYCO3v7c47/LURsEUgrJJKitVoQS48sEnOcKpyMH/9c40Thq6CaVpnkgkaTCB1i/sSe3b+wBOoXW6PM3gFfqEnNJd3r5meplSOAIcTqQqntkdgcj544+eilDJ5cXkxzClEqr5TRKWMhyMFTk5Pt/8AvOqvpTTtVQhFiqkBI9TD0nHHpwN3IGcE/bRB7jLTiqaqrZI5TnBpiDuUDPYdwee/H76MNXCmJIUmyJa0FxjmSUM0IZDtxUv6g2O2cYPf20tN1QrzlRFKiMAPPRgilgOeByPf34Ht31V1puImu1DNUVjvR+l33lS8iAAgH7nvn/UdP791lRpQSUso2SDJhqEba2OxYOhG7OAMZx350JvdQ5lbVom6k+h6kjSNZHfKS527yrjPLfLJBxj/AHxovRdS22qLRRTgRDJNRJEqtJzhsHBJAJI+RBx7HVTLcKd2gNEzmRgThkd1YfInn5jPPbbwONTa0UdDW3K3001fl5yVnhpY5HXaFyCgzywI7YA79scryOiC2MpUZ+BJyK6npWhdrrLJ5gCKIpCVB575yfl8h99PauglvtIqyLGVRshtw8wlc88HkcftjtnipYLhWpfJrcKp99O3pmmXYjA8B8fLGeM5508rrh/CpJ6qWtaOVApR02skwJ9QCkDnuft276VssjaeZn9g9yd1N1ZGhglq5KuQet5YHTAQ8bmIJAHOOOf2Oh17nkkiMFJQSmceo1fnsz4Iwyso4+/tzjjjIGO5JdbZUVNroWaDGXEY8s+nncc9yPYLk8ZwNLRdUiGeGOOOT4c0wKKzHCnGVA4zkD375OmICp+nuGMSrHos1PbXdqyNJ6yV87JcMVZcY9GSMZI4HzH206jmo5w8Zgbai8xlY1ZFwckpwffA7DnAzpgnWEdLG1TU0k6UKP65I4wWZyScof6eGHPOPTn5aEz362TVDxRgQwxu3ZiTIeVDNjHOd3GCD8sadeRuxD2jsSWtVRT24slTHDJIuY6eFjLMFwcek9gCCeCeRj551ksVLVFz5tXRBn8o5KlmxnOAQAAcEcfNvbOo9RXSijM0k708qxAq8UcIkCewU4YAjGTxn3HbupV1/wD3gpC1Nda+njWVcTy0nlpHGOQQwYgsd3yxj5aQS4PBoQCAZL4bBS+fJBR0bV0ZxI0xIGcDlty4x3HvjjQK+WOy1KLVxxt8TvZVaOoKxM+1sKARnuAMDBAxjnT6gppKbJqrjWyh5AhHkEtwMZbaxAGcHAHcc47aJU8Ud3aKOmt8lRTg7Xd6RW8onknLABQM4/2zpAy7G3FoWxRzcgU6Tw2tpf4zLAYZgIlp4jkktgFeV4z/ALd9N6N6e4TulPWVEjIV3+YFXeVHLbiRjlud398an9Xb4MSQGlko5ZPUAY0SUBMgPlQePkM7gSTpnd6CnoIYmECvb2A82SacKoyBtycYYk5I9+Mjg60DVhoG0nm5HYai409PCs9O9dPJJsjkgYblBLYGR78rx/nGt6Osu1lrz5NIrTDvVbt35WO48YwN3IC47frqTW5Ka7yVKkQTQLMqoCqqCCMsxZe5zkAnkADt7jLheZrZNHAlJU0cJBghp4ymwsTjOEXGfVn3J240xdQTwBD21zLU8EY0rurJbjUVENZSWuH4iPy4vQ1Q2PLJJH5gcyce8Y+ZGoJ/9S1tX4hUpppd1BdsU2GOQkoJKH/1ZK/dl+WplYbs3RnhbcLpVxmmq6wFgjLjasa+WD/7jIP01z50Z0rdet+p0vqpIGFSopT5bNvk3HBBxjjB9+NpJwBrxupvX6pwDwor/v8AWfUfTDj9N9OXM/bm/v8AAnVXiV06adKW/wBtXZV0+JFIGO3dT9D765Z6q8Quoavxba90Mcq1GVNpmJYF0j8yJ42GezESRnGMhRj8xJ7otVvl6m6VakkRWqwu1/LztJxnIyAcHuMgZBGubm6bprZ4y9O2KXyRVVV2hio8sN0U0jqoIByCCQhIYFfSCeM6D0fMV1ATz+7nT9Wxrk0jZPAHX9v0gLxantXXPhrbbjaZJktI8u41MNVTOpmO4lkLr/LadSSpI3cht2c7jz5aGs8/W0dxqDHDSSKFqW3oqlxIvJDAjcFBwMHPPBxq87L09X+BPWPU/RlYssmXkuc92t0DSmpgXD+Zty7QhVbLJuOPLOSGQnXM3U1Ilhu05p1p5LRUs0lDPEwaKeA+pVOSTkAgYb1cAkcjX1B3DrXRnyrYVYseYUuFJ0x/9RK+UzzVtniqfjKeFVTy0D54bIOSHDDBHG755XQmsq6m9TzVxp/hKSQyVMMAUDagPBYgDcSdq7j/AKcDTzxIt9B0/wBM9A1McJtdTcaOeerjgQFmUmLynbJy2cFhznB40FquqZ60s7AQROqIryjb6FAwNvy49h3zz30GJgF2xWZTv3CBYZorNHPS1FJDVos25I5XKFQSRuVwRtIIOc5H01MemJ0uFbDFRiQiQqI0kYM6k49JIABIJxnA+w1FauOluEiT+XJNyUlJby96sfUB3wefr9eOx7wdkDdQWuNw0TrVpG2fzKQwx+uuLr0oXO56dlIDD8J3fZqGxdSXNaIyS0e1SyLuXEpHuCynHc/3576qD8VPh2tpltd3t7mWnkjMMnrBIYMSO30Ix9j8tSz+IRwDz/4mI2jVVSQsoYYBPpBI5IKjPI47nTPrK5V3WXS1RZq2SKV3R51kmZ4pFdeEADAbz2XHcBv11xsyO3KngTD6bqVw5xY7NfrK5/DHaorr1vXUFTNPDFLb33NA+1uJI+M4PsTq6us+jIbUaeSmeqrZX4/nvkAEMCCRjjIPJ+f01R34fays6f64q5YI4fjEpmC/Exh1X1Lk4Pvx31cN76tnvtbDJUpTgLH5eXwuxmIJPB45A4POAeMZwGE5QwKHjyJo9Z2jOQO6EezWutt0cUs9RHIHUeZT0c8cYQjGfzDBPf2bue2dJ0ckdY8kUS1KADcpqo1YK3Yg7Wwc8dhkYPfPEfluaRzSOVdE37EkjZi3zBAxlhkryPrzxk61FzqEkdnaaSQsFPG7fweeGJIwO+Pprb9RHJ5nl2B+JJauenpoo0aeKSXbtVvLUZ45G0NkHPAwSDn562Nyp0XaaaQtGNrek4YZPA5IOCB9B8sjUY/jLRx7EXzdqnlAOO5xuHb30j8ZVmP+XtbGcBnPqHOO2SM5+XvpYxkj6jEflJzRXG0QRFai3w1mOEaoy7Ad/ePgc/M9vprNV5HfK+lyggqd2f8AykYkj2Jx+oH2/QZqe0fkxm5pSn8PrL1RpVUcFM9MZJIY/MCxSMQGLEn0gLHj1M52jGc9yEoaVrfJT0UTx1cFXCshqI0Kg8sCRlNwGRwMAkEZA51Oay40lZHWQLGZJp3McsiqJ5VZnBLKOxGfLYg8nJ9S8MEuray5mSm8mziaranXdVhVMaA7im0nGS3JBOM/LnOuQnqOTcF2gA356+J6H2gELfFfn8yL00EMUsq0ppWiEm5viThyT2UDsRnHf9tKXCklir5Kh4IVjyTGioqhz29PBJ7dhxwB9knpZIaF5Z46irrqpMwUaHDoRw8jcerBOACOTyc45dU01z6aqbcgZ0uU8jqtHCzmaJxgMjhTw2DyoyVOVOCCB1E1NncDfj/mJbbQ+mKt01VTQxpP66tYzLJSOqo0SLklnXIIKgN/T34ySRoMk0QUCvjUU68lHVQVYfIZOO2OeMkfLVq3Xrmst1/jWtsxlNTCYJWWmZXRW/KoyM8NtI7cgYxjGowtL09eEluM0c1OjOXlhhhw7yEHEYJZRDEBn33EjJDDAVKa9w5XKOD0RCbTqF3BvMFJ1ia+V9kUYDFQm5CFCjgZ/QewHc6LUN6ko4ppbJSVUc4dYWkgjYBSWwAecKnPbPI298Z0reLR001BbrgBW222LVtCygJuDlMuu8LsKjaeQqnLHjnOgfVfUBhtsTLRpb7ZJloaeNpS88GQFy6ngkbDliAR+mqbUY8rBUHnm+v+4GzaNxMM3O+VMNRHT/DxutSQ8UrFDkDcC2Sc4zz3PAH6k7AlFVLUveHbY5LJLSSI+443M+/OQq8L7AkjnGdNLXbLVaFS53+3fxKnlnjS22yXcfMZgQQ0XYFc7TuyPQc4JGRizvcurpLNbqREhgmVgKiRngiJA34JJ5BY4Ug9jgnAGrGdcoIQ0B2ev3UM4wOW5/CHrveYekoaaqhqIq6mx5cczCP+Qx9IYoMjO1XIIzjORzwNnlttPb624vcY7qFVQ7Qr8OUZj6QGGQ475OQQfzKACC8k8O+nq63V1PU9RSV9Z5+4ToirFHuOD/LLHcxwRu75PGMEajl86Ep6O70PwMFRJbx5kZikURGdlB4RBl2HA5C7SM/fTsGXHkW0Y/fq4b4CBdcf2h3pR2uLVNbQ3hKaKGJYpaSpDO0qs/K+kYxll7D2450KmlaORqNKdJxVKWepWNsvnsBgDJwOAAfy+/YB4b1brS1aRC1HK6ANHIrRmJMA5KkHGewIIxjv3OpZV1FooLfU01hV5KCWXZVTCXNQkZXeF4J25wcjG3cB7cDSc7q3IJB6mUYgy2D1Nb71E9ho7ZHTR1LUNOvr82Jjuz7MOw/4TjGQO4yFKS81F5pHe4VrQ0mx5xFKchxzg7cjA/Kc7eOSO5zGGS5vcEpo5DLCNyJK0gCsnHpYgkYAwB7Ht7cPOnKS73J7pHFQ1KzUokaaQAjnACKZGP8A/kuBg7sZxwSD3oF57iVWzwLhqh8Q7xV35raJ5TR/kjaTLLGgUgue5GMA/p3HfUuour6e1dPVskrvVSwIZDFuxgA47kFsnPOB8/lqtaaaripvKFOIGmgMap5o4LD8xJ9ufbj2BHGmlkulVYbhSyzwzRhW847m3Fee+V4/p4xgEEEcc6j4ceYUAAP7yj8GXRUeJPTyLIstGsM9QPMaOVPMZTx/S644444HH01pTdY2Kpt1MayJqWND5YSeCP04xyFQAjGRxgY449hF+oxVVtv+OirqikqBjzZKaPdIhOcZkPByxbjggL9MahdfdLeWSokrKmtpzsQU8K8xkjP/AInJY5BbsBweOeMSaDE4pSQb8ExbYtplz0Nk6bel82lNO9PtBV2LIGPIJyT3AzyT7440SuFD09IsNWlMKqaTzZGngZpI42hR3wGVvzYQ4AAJJHudVDaZf4bFUt/EWEI3TRRBN/O3KAqw5wRt57d+xOpT4XdXUnTVzS59TWlqi1y0c8tBBTiNXqpZVkh9Q3YRcBhk4b1qVBA5g0Dg3vJqO02Le4DHiSb8UnUlNCLVYLU0s1sbyUnrYgCiwZCptOfUx9TNtzy3OO+pfA6+AlBd2vslrs5WxQQ0tN5Bqqk1Ej7TA2wkoQrKp2iTJyQ2GOqZm8OPETqGgtlwqrP1RdbTQ0qUtniW3zypBGn/AILllC7mVQB5oAGACNoOmtD4OeK/UVHdq253JrNI8wq6pr5cY0ExDZEjzRTOVKnB9ajaR9OCTQ4dOKZhR75s/wBOp7TJrGzbCFI2dADgfr5l8eAvjDd67qrqegudPXQTukNXS/FU7IoBQJsBIBH5QQG9RG4/PDK9dU2rpvxcpLpSWhmkstVLLXVdYQ01RV4KCnTafSuHkBkHyG30j1V/4I/hi8TbR1/Hfama3mnWVzJsrXkM6hhl1d0UMhP9QJ7EEjQPxygu/hl1ZU2y/wAEkdSHDpK2cVCFf5cqnG1l5Y5B4b0nnI0/RafDhytkxEWf3xM/qGszajGMbg19+/vLD/FHUW689P8ATHiHabjVX2qpYIpZqy4NGxBOwCP0RhckyS7mwNplXI3DXHE3UtPdbVR0VJB5MF1lqa2eBiJIY8SehAhG0eodwBxxyDgOupOrFtz3KGgqJ0gq55GlhMh2zoScI2O644Gckex7aiXTUsdwt8VrTKtTS+dtIGZIiQWA+xAyPfd3OOfQl/d48zzyj2zG3iB1RNfHgWtDtVRR7II43CpDGCVAIx7FeB7DQC35ngAcESA4yfy/b6frqQfD0zNM1aNkhVkR242gM2Rj/iyf10IpmUxsIJWVt39WCD9jqtu2UxvmOUjMbDK4LDay+ze2iPS9abJ1RSVRJEbTLuGf2P8A189CVqNgHnOG259WQAABpsZVu1ekcSyyxt6isRC8AEdzjnIB1nzqHTaZp0rFH3ATu6S0QV1SZUpljdvSZY6eOVwgXG1fVuAwAM/Qe+NB+pqu2dF0YulPBFU1TN5Ip4jKztIxIIVRuBIAztwMlPY8aC+D1NaKHw3W73Pqc0lQzyLJSGpWqkQqRs8xd5OGLE+/AbHuBHOtbpT19TaJbEJpRTtLIZUSYjzWVVkL7SqHICggK/f7jXGGIlqZuJeLSumQPXRuArZ1xLZOoY6ukpapaiJPKq6iAINpBZXA3NksNoJABywK8Z4sbp/qWku1porvO1RBBXRq8cdRRjzI8kAt379znnkD2YZom9dP3K3TSC3dNVd8jEzSPVV0E8uHkbcVkjJ8suC4BIBB4IJzk3f4VvLdOkrdPc4bpbKmKoWkMclBU+W2BiHDjhct39HfaRntovaVVpJs9QxZNS4yEfV+/wBYft9/oLbPEDO1UViZnlNHtjQEEjCkNjDEk4AzkZzzprSdYrVXCMfBRw0cpYCZogixlBggliDjJPucgjA5xq0IPCbrLrG32yatulktFtXZGzzuJI4QqgelBtXIB5wQCcHOBqYU/wCHO2XSRaf/AL7UW8J6ClGHUjJLEfz8MAGzxnsO+NZ9tfUV5P4zlnQ5QfpE5/kuCXH4pJMy78CKQghAFztAyD35yoPHIGcDWlNbp2FPMLfJPTVMipDIPzuSeMKpJJJ244HB+oOuo7Z+GrpawFJLv1MBCuS8MFJHAz5BH9TyY9jkDOOOSdM6jxD8LvC9vK6LsdFcbv5qQefPJubc4C4ErHIHIyFzjsV5yB9w3RHEenpeTIwLiU3034cXqqWqavuENg2uEWnrqKSSdmAwxZI45Gj9hhwvuAWKttzU5tPU95pLpdJ6eloaSeqdZpojVkOMliuWOV2kHIXG4ZJZjvVUzR7xOmPRsP4zla9NBabyJbTMTb3cRyNLTgGdzgiMEYLkgqTj0jbjhRonU3C70CBbj5FXHUoCk8soiRxtDeYfQcuoUAhRlixAXhgYDQ9ZVtU5Ek/xcWfLWl2oPKy2SSTluRnknnnAxggtVXSsSrprWZZDDUFTDBRK8pUNhXTBkX0Z3NycDIznaCPOHTNYTjju/MUxRbXs+IYour83emgjuaNOXETvMjQxZEbsrRkBmVshMFlOCc+/Ezm6UprhV1lT8M00lFH5CT7mSlkDk4aaRRycAAqob1BQRwcVz1va6eC101XXTWW5VeWiVaVihpgFAR1YnEhBds4GMBSSQ2NLVHUlRabVfTDV1UdvrZkRaT4VKhFmdSysBlVDFUJHpxhRnB2jSRh37Ww8Ecf15kAtSriPIen1t9Z51DURLsIR6VZt4lK+20A98ZyGwp7DAXM0stN/3Z6WrWhSkaWmdYJFXbEMlwFaWULkKD69zE8lcMN3FVNfpRa4bpTUNUHMsiR1cUqrnyyru2D6XwcEDd+bC9zo3buoVrRPNSW9rnT1EkfqpkCmRWXbmNmQk8xP3HODhhhsXn0+cn6zaj90YvZjC0slFBcZrna7hDckWAQr5Hl1bEoY3dW3vkZdGwM4GW37VyW0K6cv0hFV5fx1QsknmVNXUQCOOYdsuig7VK+nexIwcEAdgl26rrrdeoaoAy0cIMEdFUozqiHO5sKcIQdo9KgZ3ckodR6aspXNdWieottO+P8A7Uy4SNyxy68A5PIUD3yM4XAZj0jBWJ6br/iJyMqkED/7LcvPXdjmWmj85EkhjPk1ixAywsfQxGMICBhPUSMoDn31DrU9ptvUtPBRpE1JUVA3UTRpL5SsowTLBsZifz4U9sckZGoXYKxKqlr4KGtZpo5fPFK8mBMm8korEZBGSOxBI43HRLZJVUwuVPZZKO5pKNtJSqEiQCUZYEFZMng/lbtntjGjS6E6cleaPzBdgTzJ9bI6azfxW30d1VJ4Id7fBlEWQnKlS7q7hRlSRuJwG/4THOn3Nqu9dcIK6SqqzCVDBJEMWEyxXuCODwc5JyTk4EdskFya1vHeKurdY8VaUlTIyxq+zEo2k/mVTlh/pycZUa2pWramlp54aONWeJAvkOACrsAMA859BJ/4u2MZ6WnxMtgtwftFM20ggyyvDuCOXr3qW91Ec1NNFD5aLJF6HxIpYs/JV9wC7DztbGeAdB6qyWCK+vRRNWWmgZ2mV6eUyIzE9irDgYBAUc4HPbQCg6qusjTW2qFNDbI1UfC0zF9u3gAyEcgcn05JO7nW9puKP1Ja4JDJKkLEeREolO4DgtuwrEkhTuBHYc5xpntZN5YHx0PwEYXVkCSd2JRZaCuko76XSqqtklQ9G0RSLkZAwwZuQPYnLYwTnT7peXqTpuCnjuluiuEVwnZIY4HLsdqBmbG4bA0an1MOy44wBoL1I0tfU1V0W42+nhqGNOFUGRgqgMFLfNg8ZyABwMnkZf2fqC7Xh6aovlu/i9E+NkyO2Ffhdpl2LuYlsHv+XhuOMGV2x42d6Pz8yKcYauqkXrupLRXX65xwCspqioqNgRTjy3HpA2FQSQc7uxJUngk5fXLp6r6bgSJrxQ1ksriJkggkMsucklcou8YBG5ccsD8iZx1R4gW+ntEkFtp6qorpamR1qLe5VjOrDtgH+lCeTkBQW/MdRa0U116aMFzqa+KSmATyIRKJHglCkAOVOA2eQR3IH2L9NrHy41bbtvwTyZnyItnzf9IjabLeOsLZV2yz3Gepq4FaQ01RIsKpESeVQn1fmPbnkngHQS89PVNLPT0VVTNHVthJJopQhTghjJwFxjIJ5xkZIJwXFx6xu6XmSrUSV+zLpLuAnB2BWCn8xbGMY/0++MaG1HWP8aqqlfVMJpBEHqQVA9OApGPSdoIOORx8iddVWzKd3FTM4WhzZj/qHo14bvTxPXfD0zqmVLCeWVi3LYAUBcEDk5yRknOddwdFeDNT4G9CdO368WKw3HqClWSX+HVlW8dVQRqVPlq6rKmQu8E7V9c21mYd+f8AwftVn6etr3zqCgmq2SM01ntUEybXkUwmUgyZD1GJ0SIYJMhcqpaJdXh1z4oX679N9KQwQyT3fqe9G3UqXRVgqoI5XPw5Lc8r50ZMvzXjkEkHyl1Ck3U7Gj0tH3D1Bf4lPGk+J1gpbJSW2utK01dFNWUE9tmaWrZuwUldzqEMhwQCxwChyuW3hXdesBbZaOn8NLIVs0aQw1/wjU1XGUUyOKgyiNN+GiAd1ONzelt+s63vnXN0e8w3u30dBYehpqeCqehkSaPfuRUFMHVSAQT8iqjBO7CmJ238WU9gapo6G21EFxmCJF5sSo7EAKCNhy5YAqSSWBxj5HPsJPPM7f8AppZ1X4a1PUnStEK3q/qS2sasFyaIp5KIcssQmchpTg8n8o5IAyc09+Jys6c8VqUdMU9fZbtLKGkHp3zU7ABgwl34VsEAk/mxj+oDVJ9deLtVXIKGC6Q3a4yJGkYNAg+FBQNNGjOeSGRAd25tw3Eg9oZ0w1ntL0s1ZdIJRMUklo5wzRopX80hJwxwSSvzA+WqCMDcJcKn+aQDqn8Jl3mJrLNdDUW/aHlkmp2Ipg2NokdTjLAgjAI5HuRpz0l+Ce73LybjU3+omo94WOoslKspYke3mOmeMjGPmPfXTHhrb+pLhPa2/jNfQWmueYQwUG5Y1YI7klQAeDnJPtk5HfTrxu8QepfDGz2KNb5U3acbXfLjyIyEDLvZVGXY7j+bOA3cAgaDqMooAzOdJiLHicoeNX4af4BbKOvsNfcq2N2aA09wpRHUSMpALRoAHZC27jaSMHuOdUrUdLN09cYKKvkmhfy0d1MHrQsobGGIzgkg/IgjXcfQfV1VUXSl6ludiapFXNNHNeYq1o5iBjKbRJygVgSpGDjn2BnV2/EfZqSrM9q6Ohr69NqxVlRSquWJwu4AEsqnnb6R3PGNGuryA03MFtArKSo7/pOKel/BiHrug8ig6cvVRMBnzkp5WbOB6m2jaB8vuM+50SH4P76DMZaOtjki4/8ABJ2gHHbC8gkDGBg5yeOevbZ4zdaeMF8Wx0qUlrlqeY6c0y0xmAQynbI6+rHADcDnkHvq/R1DP4X2CioTDda2prZfhZJqaqaY09RlWETsoVFJDBUxgsDtUHOCTaok8CJGkOPjzOKPAj8P8/S1JI89mN8a5kRqZIY5VYJnLRq6tjBJB5z2GO2ugaDw4vdgt0qJYKempyMwiOzo7M6jO5XUKoJxyRuwSAMjI10VQ9S0F+6Zkr7pL/DKWQGL4a+W2Sjj81WaNoXeXO5twJG0AnbwMHOgloWz9QXCr/7u1STXOERjda6yYQISAcBJW8phhichMH1djpOTJZuOxmhVdSh6vwRud8SG5XEsr1ClZKaRUZYcFiqqiqp3KCAPSSMBiTnJDm+T9F242qq6eqoGt7iMVNVQhGmOCN6u53Fe2Mrn+rnJUdFUFNdOna+ro5JIkmK7pAlyqZJNpYfzWgmQjPYHB4ycAbuZD1HallshqZqD+MqSZTFPBS1MbgZPLoM4xzx2PHqAOg9wx24A8zjvxGuVD1NTW6gtVXZ6ejQq8sV3lLspwW9EYO0ngkBiQMYA9tEbJ0vTXh6WOCjpKm67ykrgoZZwFO0IFQAZ4/KFI24zqQdXXCv+MnpKXpOktTSMW8kW2oKDJDhQgIXjGeATnbkjAJcUHT1ljgS/dSX2ltlbGUK0kTHEmAud0akbWyyekIxBHqw2NKJJ4mlciiPaHwea21IqRdYkWV/h/wCFVsS1EDAMuVcFTgcDhm2jbyMdmfVvSVvqlaC50QuF8gcSotDCzQUkCtkjamFBfbsVTuLFgQDtJFgdNDpSsmSOKWWjrqTbUTU9X6slv6gXQFvnvwVAByx51tHW9O3aOa9VtwWgoaSpmp5aqrzGrkglHjiCAysScAYKjIYgkDSebow/cuz4lH3nwx6UrbJZzV9W9XfGxiRap7ZGZvMmO12ZiseduGULnHAOAOdZqA1vhWPEjxC6qla/1siQyxzJOasxK4l3uBh4iMhQuQuAMjjWaK/vL/fc5v8ADro6mu9fuNLUxmE00aJChUTb25BfBwxO0LnjJJyAM6tK20dF0OOoIaWvlhq5YRCzwSI8sTKMIxJIcZP5uPcrhOAIZ1jdK7pfr+rtVFWzCKkfyY5mIEmI081SSoAyHAOccY4xk5E3W61dv6lniSd2jWRoWUsQXTy4yVJXBwd5BwRwB8tcXVDJqWvdSkXX6TzocYwCBzCvije7bcKtDYYZVgWngp/OqokaKVoyCO45Y5wVB27U5DZzqFyw1d2uKVZaor/iadP50mfLEkYVC/IGQcKRnHJwe2rC6YtkDyPVKixyIiLCERQsO2YJlVxjJHfOcnnuTqGdSVs8l0pyZAsdPF5EMMaLHGil1Q4CgYOAP2HtxrpaJlXbp0HjsxLKQeT5kouiUFl8lIqhLk9IPh46tyWiDhld/IX2UEhd3O4ufbnTan6xpLOIS1fLQyOfKaQKQgy3YhBn8oBHBxxwcAahFxlkkqrUhdsS0lK5wezSQQyuR8svO5x27fLT27U0dztHTxkG1pavyHZe7LsXGSc8jJxrfl0mMbcT8k+YlchDcfaFrTVUcHiA1S1XUVq1spEVaVMkJzw2wnvkYA3DIJxl8aXoqW03lbktRbKipoo8x0xaQLs/mBRLIUBPbgDAXk4YchkvEinPSYt9mt80yUsVI1SWkkLPLIVIyxPsMcAADk8aZ9FXaptktWtG/wAMRBFM7KM797bWUg5GPUTwAc++kZuE9xfHA/IykyAiiO7gHqqjHRHV9ZS0UhqUhkX+XIhd1XuyMdoHBJQ44OPbsJXN1TDUx0Vyu0Usd1iTy4QzA/y/9bqPVuHIz7+nI7k3HVQz+fXF7hVyhaZahUkcFVw4URjjhMRj0j5se5zqhPFGRaLqqO208MUEFPTRQhkXDvvG9ndv6nJbGT7AD20zSan+LIxFeQO7i8+M4mq7jmv60nuttkp286riaX1wuS4bGG3lck+zfYacwVlberXFT0tvhp1aEMyxKkLoMEoV7AAjBGcbucZ50E8L7nJHNUQiOLFNR1FShZN2ZIwdhYHIIBIOCMHaMgjIJ3pyBrjNNFUVE8vxFXI8rs/qdjIFJJ9zj563OiqSoHUQv1WDNrbdoqanWZqak8qkPnyRiJVLMvZSFGAC21D7kHnOtbXd6Oaac3GkatrWjIqJ5alw025skk7x325OOc4I51Hq4GOiuFQGbMxVXQsSCPLdj355KKTz7aIdJ9L0t26YrK6pmqHmpJkhjHmenaS3cY5OjbEoXdAFiX7b+m7V1L0jSz1awzVIp3kW51VSVj85iZd7AfnOxhxglmCgkAAqTpbHB0vR/wA+U3GcV60r0Uc6kywFlyykcKB7g/lIf25JS09N0MNgqZAjMW8mNVlcyCJDDKmxA2cKoiUqOy5bGAcai1DTtU9CX27T1E81XTV7LGS+1R/Kz2XHs5HHsB7jOvlL6jLlyZUDmg3n8fidBKoGuYCvVjrrHcqz4Bp64Rx+Z8SsXMjSl33AephGI4VIAXAG4rkYZi9u6Gv0tugppljoZ6mby2W4CRCQArMwBUHZiRcYyGyxGdupnXX6p6KqrpSW5YQrICZJIlLZIIJ4wM49Pbtx21D7l1xeKqsoJpKnLx29QmBwhHmEMPkcRqM/LPvzp3+L6hrRAPprk98D4qoLYxd/MgfUHhle+nLxSU13pJqGqnRnSR3VjDErbSx9WD2xgDJz74ONoIb5UXWOCqn+LtBJaSSSMBCAcke7K3YADOcH20T8TrvX1V/pamatnmqJaBKgySNuwZZ3RlAPAAwSOM5Y5JAAG3hfVfD+KfSdvWNDSQXJJmiOcTmPawEnPIJUAjjj5a93pNTmz6dMj1ur8pmOMBwB5n0ETo6ksvSXQnh3JZ5bnQNaVnuVueYp58ssqyyZBBfCuJe7AYwCfTjUCtXgzW3rraW81t2Anrb21bZ7SJmgpoqeGoG0b40YxK8S7chWH5JG9QLifWfqio626Pg6quMEH8Stf8ZaFIt4iY0hZIdwLEn+ljgj1KCMc5mfUqizdOWapIFbLHX0cA+J4BzGULEJt54J+WWPHCgEppiTPTqNiAD7TkDxA8KusuqfxHXqmu8TtBdbjIamey1E1RTJGsZcruSItlVPl8xABieRqsfF78P93TxCqB0DY+oJLSyPIlLX22cvCIyFdvNdShQtvKkOQVGc54HQfSQbozxT61SgfzJKC/RPTzVSrLIqzPsdMkflxIxHvk5znXZ1uSWreLzKqbmVWfBGXJ3KcnGR3HbH5R7ZB2KZHJWhPmHN0HdLXbbxfHt1qq+mIN7iottbT1NQ6knA/ksyoxHLYGRgt2OTV1ZClTWvKENFCE9TMDwc8ZBx6s5+4H6a76/Er0lZ6S2QXyK20sV5qap6V7hBAkFR5bnLL5sYVyD5hGCSPfG7JPFXXHT9NS3+hoIHmigq41lc79zKWCsQC2eMk98n66tRZMbutQZJLZ42NYaZhbaWmpLg9ItI1bAMMe249sg5TjGMDAB9tLeHVRD11cKuo6juc00UlatHChqIYYlldleRHDI5RdjMQUTuCPotMLTi3rikY0rPJCm+IBWHmglmBx3yxOfn3zrq3rvw4stP+H3w7qUjmFeatvMrTMxmm4kb1k9zlyc4z9eTmmUAUPMZjyG4p1xPcOu7ZTQ26wUVFYrPxE5i8poklUjDDcuCxijYlVLDawbblQIR4O9QDozry40dZaqaYiCOtMrIrSTBiUaCNzyBkn8oBBJxu410V+FSzpNM0ElTUS0lPboqmKklYPCksrxlpApBG7jAPcAn56qzrK9PeJuqY6qnhYx3iYF490RdVlVY0IRgMIGbbgA8nJOlV4jLskCVz0v1v1vZelbtR0F0u9JaJ5t9TRx0O6oVV9URjcb1hcs2E3SqSwOOcYvLwr/GFaOnun4+kutKK8VFzWv3U9TWUbzw1Tkq8ZEqsRuRhgBeDx7k6t6x2qn8OfDGiS0hjHTvTMEnYsshmcF94GAe5A+Q0xt3gd0Z0/W2a5UlqkNQk0EW2orZ5kKOVVkKu5G3Ej8dufoNWVocTIW3kqZJ7Z4oWo3e511HDElFHSCpqpppSizSCQ8RITsRwd27AB7bvy6c2v8AEB0VDcorPdoXt09bE5krqhYGhaLBOXdG/KcAcjJwP1obx4sFJf8Ao7qu5TK8FXFepLaj0zlMQswDD7naDn55x3OuQ/H261nQ93skNBVTytFaYj5tTKzM7B3QMQCF3BU7gAnJznjApyQTFBARU+uVjrOkvEhI6mzdQ2q9Ui7HJpZlZ1AY8YVtyg4PGB2Oc5I09pLH09SV9RSWwWxrgIwk8EKxI7oSWAdQMjncce+CeTk6+N9p/EP1pT0lvraOvW2zJGWT4INGqEkpwA2Oy9jwSSTknV3ReKN+Tq/pevE4+PqZ0nlqgziQkEAruDZ2n5fQAYAA0dX3J7DX/NPofP0TXSU1VHuFJucN5lK7LkHK49RP6AcerjBOgcFnuVvjnikaoLyhljT4jDwqAQCGXGQ2ATuKnJIycA6o/wAZ/FHqe0dLVBpLrNBLUU0jCZT6oT7bPYYzxkHsNQL8EniB1F1L0LcrXerxWXpIaWGojqrhM01QrSbyw8xjnAKjAPbJ+elsvFiGgbomWB1NdK7rCGezdSUFNRiCeJJ56mSFGiRScNuMquvYbTuHDDkgjNcdQeAdwlNzp7KwudJcVSNZ3nkqBLtUqGylRlAF9yrFSwwW7CUdYdd3RrLXwzNHVQyHyHjnUsGVnCHIzz6SRzxor4XXme+9MdPw1CxoklFHUMsCbAWwT+UcAZUHAHcnWf3dosCaQt3c5l6y8DPFW2XNILHV11ltYjTyoI62RJOEVTvwqkkbcc57HnWa7jqLpNQsq4WoLKCXmyW/sRrNN3n4EDafm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27664" name="Picture 16" descr="https://ss3.bdstatic.com/70cFv8Sh_Q1YnxGkpoWK1HF6hhy/it/u=439451650,1267830749&amp;fm=200&amp;gp=0.jpg"/>
          <p:cNvPicPr>
            <a:picLocks noChangeAspect="1" noChangeArrowheads="1"/>
          </p:cNvPicPr>
          <p:nvPr/>
        </p:nvPicPr>
        <p:blipFill>
          <a:blip r:embed="rId5"/>
          <a:srcRect/>
          <a:stretch>
            <a:fillRect/>
          </a:stretch>
        </p:blipFill>
        <p:spPr bwMode="auto">
          <a:xfrm>
            <a:off x="9218262" y="2951059"/>
            <a:ext cx="2806289" cy="1614004"/>
          </a:xfrm>
          <a:prstGeom prst="rect">
            <a:avLst/>
          </a:prstGeom>
          <a:noFill/>
        </p:spPr>
      </p:pic>
      <p:pic>
        <p:nvPicPr>
          <p:cNvPr id="27666" name="Picture 18" descr="https://ss0.bdstatic.com/70cFvHSh_Q1YnxGkpoWK1HF6hhy/it/u=3577066243,3903879339&amp;fm=26&amp;gp=0.jpg"/>
          <p:cNvPicPr>
            <a:picLocks noChangeAspect="1" noChangeArrowheads="1"/>
          </p:cNvPicPr>
          <p:nvPr/>
        </p:nvPicPr>
        <p:blipFill>
          <a:blip r:embed="rId6"/>
          <a:srcRect/>
          <a:stretch>
            <a:fillRect/>
          </a:stretch>
        </p:blipFill>
        <p:spPr bwMode="auto">
          <a:xfrm>
            <a:off x="6075650" y="1142685"/>
            <a:ext cx="2869339" cy="1705810"/>
          </a:xfrm>
          <a:prstGeom prst="rect">
            <a:avLst/>
          </a:prstGeom>
          <a:noFill/>
        </p:spPr>
      </p:pic>
    </p:spTree>
  </p:cSld>
  <p:clrMapOvr>
    <a:masterClrMapping/>
  </p:clrMapOvr>
  <p:transition spd="slow">
    <p:cov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项目阶段：收尾总结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总结文档 </a:t>
            </a:r>
            <a:endParaRPr lang="zh-CN" altLang="zh-CN" sz="2400" dirty="0">
              <a:latin typeface="微软雅黑" panose="020B0503020204020204" pitchFamily="34" charset="-122"/>
              <a:ea typeface="微软雅黑" panose="020B0503020204020204" pitchFamily="34" charset="-122"/>
            </a:endParaRPr>
          </a:p>
        </p:txBody>
      </p:sp>
      <p:pic>
        <p:nvPicPr>
          <p:cNvPr id="78850" name="Picture 2"/>
          <p:cNvPicPr>
            <a:picLocks noChangeAspect="1" noChangeArrowheads="1"/>
          </p:cNvPicPr>
          <p:nvPr/>
        </p:nvPicPr>
        <p:blipFill>
          <a:blip r:embed="rId1"/>
          <a:srcRect/>
          <a:stretch>
            <a:fillRect/>
          </a:stretch>
        </p:blipFill>
        <p:spPr bwMode="auto">
          <a:xfrm>
            <a:off x="191344" y="1124744"/>
            <a:ext cx="5769238" cy="4752528"/>
          </a:xfrm>
          <a:prstGeom prst="rect">
            <a:avLst/>
          </a:prstGeom>
          <a:noFill/>
          <a:ln w="9525">
            <a:noFill/>
            <a:miter lim="800000"/>
            <a:headEnd/>
            <a:tailEnd/>
          </a:ln>
        </p:spPr>
      </p:pic>
      <p:pic>
        <p:nvPicPr>
          <p:cNvPr id="78851" name="Picture 3"/>
          <p:cNvPicPr>
            <a:picLocks noChangeAspect="1" noChangeArrowheads="1"/>
          </p:cNvPicPr>
          <p:nvPr/>
        </p:nvPicPr>
        <p:blipFill>
          <a:blip r:embed="rId2"/>
          <a:srcRect/>
          <a:stretch>
            <a:fillRect/>
          </a:stretch>
        </p:blipFill>
        <p:spPr bwMode="auto">
          <a:xfrm>
            <a:off x="6600056" y="1124744"/>
            <a:ext cx="5074144" cy="5375498"/>
          </a:xfrm>
          <a:prstGeom prst="rect">
            <a:avLst/>
          </a:prstGeom>
          <a:noFill/>
          <a:ln w="9525">
            <a:noFill/>
            <a:miter lim="800000"/>
            <a:headEnd/>
            <a:tailEnd/>
          </a:ln>
        </p:spPr>
      </p:pic>
    </p:spTree>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最后：</a:t>
            </a:r>
            <a:endParaRPr lang="zh-CN" altLang="zh-CN" sz="2400" dirty="0">
              <a:latin typeface="微软雅黑" panose="020B0503020204020204" pitchFamily="34" charset="-122"/>
              <a:ea typeface="微软雅黑" panose="020B0503020204020204" pitchFamily="34" charset="-122"/>
            </a:endParaRPr>
          </a:p>
        </p:txBody>
      </p:sp>
      <p:sp>
        <p:nvSpPr>
          <p:cNvPr id="4" name="文本框 11271"/>
          <p:cNvSpPr txBox="1"/>
          <p:nvPr/>
        </p:nvSpPr>
        <p:spPr>
          <a:xfrm>
            <a:off x="335360" y="1340768"/>
            <a:ext cx="11709828" cy="4985980"/>
          </a:xfrm>
          <a:prstGeom prst="rect">
            <a:avLst/>
          </a:prstGeom>
          <a:noFill/>
          <a:ln w="9525">
            <a:noFill/>
          </a:ln>
        </p:spPr>
        <p:txBody>
          <a:bodyPr wrap="square" anchor="t">
            <a:spAutoFit/>
          </a:bodyPr>
          <a:lstStyle>
            <a:lvl1pPr lvl="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mn-lt"/>
                <a:ea typeface="+mn-ea"/>
                <a:cs typeface="+mn-cs"/>
              </a:defRPr>
            </a:lvl1pPr>
            <a:lvl2pPr marL="457200" lvl="1"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2pPr>
            <a:lvl3pPr marL="914400" lvl="2"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3pPr>
            <a:lvl4pPr marL="1371600" lvl="3"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4pPr>
            <a:lvl5pPr marL="1828800" lvl="4"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5pPr>
            <a:lvl6pPr marL="2286000" lvl="5"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6pPr>
            <a:lvl7pPr marL="2743200" lvl="6"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7pPr>
            <a:lvl8pPr marL="3200400" lvl="7"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8pPr>
            <a:lvl9pPr marL="3657600" lvl="8"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9pPr>
          </a:lstStyle>
          <a:p>
            <a:pPr>
              <a:lnSpc>
                <a:spcPct val="150000"/>
              </a:lnSpc>
              <a:buFont typeface="Wingdings" panose="05000000000000000000" pitchFamily="2" charset="2"/>
              <a:buChar char="Ø"/>
            </a:pPr>
            <a:r>
              <a:rPr lang="zh-CN" altLang="en-US" sz="4200" b="0" dirty="0">
                <a:latin typeface="微软雅黑 Light" panose="020B0502040204020203" pitchFamily="34" charset="-122"/>
                <a:ea typeface="微软雅黑 Light" panose="020B0502040204020203" pitchFamily="34" charset="-122"/>
              </a:rPr>
              <a:t>项目经理（项目负责人）最最最</a:t>
            </a:r>
            <a:r>
              <a:rPr lang="zh-CN" altLang="en-US" sz="4200" dirty="0">
                <a:latin typeface="微软雅黑" panose="020B0503020204020204" pitchFamily="34" charset="-122"/>
                <a:ea typeface="微软雅黑" panose="020B0503020204020204" pitchFamily="34" charset="-122"/>
              </a:rPr>
              <a:t>核心</a:t>
            </a:r>
            <a:r>
              <a:rPr lang="zh-CN" altLang="en-US" sz="4200" b="0" dirty="0">
                <a:latin typeface="微软雅黑 Light" panose="020B0502040204020203" pitchFamily="34" charset="-122"/>
                <a:ea typeface="微软雅黑 Light" panose="020B0502040204020203" pitchFamily="34" charset="-122"/>
              </a:rPr>
              <a:t>的是：</a:t>
            </a:r>
            <a:endParaRPr lang="en-US" altLang="zh-CN" sz="4200" b="0" dirty="0">
              <a:latin typeface="微软雅黑 Light" panose="020B0502040204020203" pitchFamily="34" charset="-122"/>
              <a:ea typeface="微软雅黑 Light" panose="020B0502040204020203" pitchFamily="34" charset="-122"/>
            </a:endParaRPr>
          </a:p>
          <a:p>
            <a:pPr lvl="1">
              <a:lnSpc>
                <a:spcPct val="150000"/>
              </a:lnSpc>
              <a:buFont typeface="Wingdings" panose="05000000000000000000" pitchFamily="2" charset="2"/>
              <a:buChar char="ü"/>
            </a:pPr>
            <a:r>
              <a:rPr lang="zh-CN" altLang="en-US" sz="5400" dirty="0">
                <a:solidFill>
                  <a:srgbClr val="C00000"/>
                </a:solidFill>
                <a:latin typeface="微软雅黑" panose="020B0503020204020204" pitchFamily="34" charset="-122"/>
                <a:ea typeface="微软雅黑" panose="020B0503020204020204" pitchFamily="34" charset="-122"/>
              </a:rPr>
              <a:t> 结果导向 </a:t>
            </a:r>
            <a:r>
              <a:rPr lang="en-US" altLang="zh-CN" sz="5400" dirty="0">
                <a:solidFill>
                  <a:srgbClr val="C00000"/>
                </a:solidFill>
                <a:latin typeface="微软雅黑" panose="020B0503020204020204" pitchFamily="34" charset="-122"/>
                <a:ea typeface="微软雅黑" panose="020B0503020204020204" pitchFamily="34" charset="-122"/>
              </a:rPr>
              <a:t>/ </a:t>
            </a:r>
            <a:r>
              <a:rPr lang="zh-CN" altLang="en-US" sz="5400" dirty="0">
                <a:solidFill>
                  <a:srgbClr val="C00000"/>
                </a:solidFill>
                <a:latin typeface="微软雅黑" panose="020B0503020204020204" pitchFamily="34" charset="-122"/>
                <a:ea typeface="微软雅黑" panose="020B0503020204020204" pitchFamily="34" charset="-122"/>
              </a:rPr>
              <a:t>责任心 </a:t>
            </a:r>
            <a:endParaRPr lang="en-US" altLang="zh-CN" sz="5400" dirty="0">
              <a:solidFill>
                <a:srgbClr val="C00000"/>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zh-CN" altLang="en-US" sz="5400" dirty="0">
                <a:solidFill>
                  <a:srgbClr val="C00000"/>
                </a:solidFill>
                <a:latin typeface="微软雅黑" panose="020B0503020204020204" pitchFamily="34" charset="-122"/>
                <a:ea typeface="微软雅黑" panose="020B0503020204020204" pitchFamily="34" charset="-122"/>
              </a:rPr>
              <a:t> 推动能力  </a:t>
            </a:r>
            <a:r>
              <a:rPr lang="en-US" altLang="zh-CN" sz="5400" dirty="0">
                <a:solidFill>
                  <a:srgbClr val="C00000"/>
                </a:solidFill>
                <a:latin typeface="微软雅黑" panose="020B0503020204020204" pitchFamily="34" charset="-122"/>
                <a:ea typeface="微软雅黑" panose="020B0503020204020204" pitchFamily="34" charset="-122"/>
              </a:rPr>
              <a:t>/ </a:t>
            </a:r>
            <a:r>
              <a:rPr lang="zh-CN" altLang="en-US" sz="5400" dirty="0">
                <a:solidFill>
                  <a:srgbClr val="C00000"/>
                </a:solidFill>
                <a:latin typeface="微软雅黑" panose="020B0503020204020204" pitchFamily="34" charset="-122"/>
                <a:ea typeface="微软雅黑" panose="020B0503020204020204" pitchFamily="34" charset="-122"/>
              </a:rPr>
              <a:t>沟通能力 </a:t>
            </a:r>
            <a:endParaRPr lang="en-US" altLang="zh-CN" sz="5400" dirty="0">
              <a:solidFill>
                <a:srgbClr val="C00000"/>
              </a:solidFill>
              <a:latin typeface="微软雅黑" panose="020B0503020204020204" pitchFamily="34" charset="-122"/>
              <a:ea typeface="微软雅黑" panose="020B0503020204020204" pitchFamily="34" charset="-122"/>
            </a:endParaRPr>
          </a:p>
          <a:p>
            <a:pPr algn="ctr">
              <a:lnSpc>
                <a:spcPct val="150000"/>
              </a:lnSpc>
            </a:pPr>
            <a:endParaRPr lang="en-US" altLang="zh-CN" sz="42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结束语</a:t>
            </a:r>
            <a:endParaRPr lang="zh-CN" altLang="zh-CN" sz="2400" dirty="0">
              <a:latin typeface="微软雅黑" panose="020B0503020204020204" pitchFamily="34" charset="-122"/>
              <a:ea typeface="微软雅黑" panose="020B0503020204020204" pitchFamily="34" charset="-122"/>
            </a:endParaRPr>
          </a:p>
        </p:txBody>
      </p:sp>
      <p:sp>
        <p:nvSpPr>
          <p:cNvPr id="4" name="文本框 11271"/>
          <p:cNvSpPr txBox="1"/>
          <p:nvPr/>
        </p:nvSpPr>
        <p:spPr>
          <a:xfrm>
            <a:off x="482172" y="1147940"/>
            <a:ext cx="11709828" cy="5853910"/>
          </a:xfrm>
          <a:prstGeom prst="rect">
            <a:avLst/>
          </a:prstGeom>
          <a:noFill/>
          <a:ln w="9525">
            <a:noFill/>
          </a:ln>
        </p:spPr>
        <p:txBody>
          <a:bodyPr wrap="square" anchor="t">
            <a:spAutoFit/>
          </a:bodyPr>
          <a:lstStyle>
            <a:lvl1pPr lvl="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mn-lt"/>
                <a:ea typeface="+mn-ea"/>
                <a:cs typeface="+mn-cs"/>
              </a:defRPr>
            </a:lvl1pPr>
            <a:lvl2pPr marL="457200" lvl="1"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2pPr>
            <a:lvl3pPr marL="914400" lvl="2"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3pPr>
            <a:lvl4pPr marL="1371600" lvl="3"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4pPr>
            <a:lvl5pPr marL="1828800" lvl="4"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5pPr>
            <a:lvl6pPr marL="2286000" lvl="5"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6pPr>
            <a:lvl7pPr marL="2743200" lvl="6"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7pPr>
            <a:lvl8pPr marL="3200400" lvl="7"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8pPr>
            <a:lvl9pPr marL="3657600" lvl="8"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9pPr>
          </a:lstStyle>
          <a:p>
            <a:pPr>
              <a:lnSpc>
                <a:spcPct val="150000"/>
              </a:lnSpc>
              <a:buFont typeface="Wingdings" panose="05000000000000000000" pitchFamily="2" charset="2"/>
              <a:buChar char="ü"/>
            </a:pPr>
            <a:r>
              <a:rPr lang="zh-CN" altLang="en-US" sz="3200" b="0" dirty="0">
                <a:latin typeface="微软雅黑" panose="020B0503020204020204" pitchFamily="34" charset="-122"/>
                <a:ea typeface="微软雅黑" panose="020B0503020204020204" pitchFamily="34" charset="-122"/>
              </a:rPr>
              <a:t> 总结成功的规律，比总结失败教训更重要！</a:t>
            </a:r>
            <a:endParaRPr lang="en-US" altLang="zh-CN" sz="3200" b="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ü"/>
            </a:pPr>
            <a:r>
              <a:rPr lang="zh-CN" altLang="en-US" sz="3200" b="0" dirty="0">
                <a:latin typeface="微软雅黑" panose="020B0503020204020204" pitchFamily="34" charset="-122"/>
                <a:ea typeface="微软雅黑" panose="020B0503020204020204" pitchFamily="34" charset="-122"/>
              </a:rPr>
              <a:t> 大部分事情都有规律，都有方法，找到它！ </a:t>
            </a:r>
            <a:endParaRPr lang="en-US" altLang="zh-CN" sz="3200" b="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ü"/>
            </a:pPr>
            <a:r>
              <a:rPr lang="zh-CN" altLang="en-US" sz="3200" b="0" dirty="0">
                <a:latin typeface="微软雅黑" panose="020B0503020204020204" pitchFamily="34" charset="-122"/>
                <a:ea typeface="微软雅黑" panose="020B0503020204020204" pitchFamily="34" charset="-122"/>
              </a:rPr>
              <a:t>“我们懂得了无数的道路，还是过不好这一生”</a:t>
            </a:r>
            <a:r>
              <a:rPr lang="en-US" altLang="zh-CN" sz="3200" b="0" dirty="0">
                <a:latin typeface="微软雅黑" panose="020B0503020204020204" pitchFamily="34" charset="-122"/>
                <a:ea typeface="微软雅黑" panose="020B0503020204020204" pitchFamily="34" charset="-122"/>
              </a:rPr>
              <a:t>— </a:t>
            </a:r>
            <a:r>
              <a:rPr lang="zh-CN" altLang="en-US" sz="3200" b="0" dirty="0">
                <a:latin typeface="微软雅黑" panose="020B0503020204020204" pitchFamily="34" charset="-122"/>
                <a:ea typeface="微软雅黑" panose="020B0503020204020204" pitchFamily="34" charset="-122"/>
              </a:rPr>
              <a:t>韩寒</a:t>
            </a:r>
            <a:endParaRPr lang="en-US" altLang="zh-CN" sz="3200" b="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ü"/>
            </a:pPr>
            <a:r>
              <a:rPr lang="zh-CN" altLang="en-US" sz="3200" b="0" dirty="0">
                <a:latin typeface="微软雅黑" panose="020B0503020204020204" pitchFamily="34" charset="-122"/>
                <a:ea typeface="微软雅黑" panose="020B0503020204020204" pitchFamily="34" charset="-122"/>
              </a:rPr>
              <a:t>“实践是检验真理的唯一标准” </a:t>
            </a:r>
            <a:r>
              <a:rPr lang="en-US" altLang="zh-CN" sz="3200" b="0" dirty="0">
                <a:latin typeface="微软雅黑" panose="020B0503020204020204" pitchFamily="34" charset="-122"/>
                <a:ea typeface="微软雅黑" panose="020B0503020204020204" pitchFamily="34" charset="-122"/>
              </a:rPr>
              <a:t>— </a:t>
            </a:r>
            <a:r>
              <a:rPr lang="zh-CN" altLang="en-US" sz="3200" b="0" dirty="0">
                <a:latin typeface="微软雅黑" panose="020B0503020204020204" pitchFamily="34" charset="-122"/>
                <a:ea typeface="微软雅黑" panose="020B0503020204020204" pitchFamily="34" charset="-122"/>
              </a:rPr>
              <a:t>邓小平 </a:t>
            </a:r>
            <a:endParaRPr lang="en-US" altLang="zh-CN" sz="3200" b="0" dirty="0">
              <a:solidFill>
                <a:srgbClr val="C00000"/>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ü"/>
            </a:pPr>
            <a:endParaRPr lang="en-US" altLang="zh-CN" sz="3200" b="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ü"/>
            </a:pPr>
            <a:endParaRPr lang="en-US" altLang="zh-CN" sz="3200" b="0" dirty="0">
              <a:latin typeface="微软雅黑" panose="020B0503020204020204" pitchFamily="34" charset="-122"/>
              <a:ea typeface="微软雅黑" panose="020B0503020204020204" pitchFamily="34" charset="-122"/>
            </a:endParaRPr>
          </a:p>
          <a:p>
            <a:pPr algn="ctr">
              <a:lnSpc>
                <a:spcPct val="150000"/>
              </a:lnSpc>
            </a:pPr>
            <a:endParaRPr lang="en-US" altLang="zh-CN" sz="3200" dirty="0">
              <a:solidFill>
                <a:srgbClr val="C00000"/>
              </a:solidFill>
              <a:latin typeface="微软雅黑" panose="020B0503020204020204" pitchFamily="34" charset="-122"/>
              <a:ea typeface="微软雅黑" panose="020B0503020204020204" pitchFamily="34" charset="-122"/>
            </a:endParaRPr>
          </a:p>
        </p:txBody>
      </p:sp>
      <p:sp>
        <p:nvSpPr>
          <p:cNvPr id="5" name="文本框 11271"/>
          <p:cNvSpPr txBox="1"/>
          <p:nvPr/>
        </p:nvSpPr>
        <p:spPr>
          <a:xfrm>
            <a:off x="290829" y="4869160"/>
            <a:ext cx="11709828" cy="1232710"/>
          </a:xfrm>
          <a:prstGeom prst="rect">
            <a:avLst/>
          </a:prstGeom>
          <a:noFill/>
          <a:ln w="9525">
            <a:noFill/>
          </a:ln>
        </p:spPr>
        <p:txBody>
          <a:bodyPr wrap="square" anchor="t">
            <a:spAutoFit/>
          </a:bodyPr>
          <a:lstStyle>
            <a:lvl1pPr lvl="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mn-lt"/>
                <a:ea typeface="+mn-ea"/>
                <a:cs typeface="+mn-cs"/>
              </a:defRPr>
            </a:lvl1pPr>
            <a:lvl2pPr marL="457200" lvl="1"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2pPr>
            <a:lvl3pPr marL="914400" lvl="2"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3pPr>
            <a:lvl4pPr marL="1371600" lvl="3"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4pPr>
            <a:lvl5pPr marL="1828800" lvl="4"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5pPr>
            <a:lvl6pPr marL="2286000" lvl="5"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6pPr>
            <a:lvl7pPr marL="2743200" lvl="6"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7pPr>
            <a:lvl8pPr marL="3200400" lvl="7"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8pPr>
            <a:lvl9pPr marL="3657600" lvl="8"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9pPr>
          </a:lstStyle>
          <a:p>
            <a:pPr algn="ctr">
              <a:lnSpc>
                <a:spcPct val="150000"/>
              </a:lnSpc>
            </a:pPr>
            <a:r>
              <a:rPr lang="zh-CN" altLang="en-US" sz="5600" dirty="0">
                <a:solidFill>
                  <a:srgbClr val="C00000"/>
                </a:solidFill>
                <a:latin typeface="微软雅黑" panose="020B0503020204020204" pitchFamily="34" charset="-122"/>
                <a:ea typeface="微软雅黑" panose="020B0503020204020204" pitchFamily="34" charset="-122"/>
              </a:rPr>
              <a:t>愿你成为一个优秀的项目负责人！</a:t>
            </a:r>
            <a:endParaRPr lang="en-US" altLang="zh-CN" sz="56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课后作业</a:t>
            </a:r>
            <a:endParaRPr lang="zh-CN" altLang="zh-CN" sz="2400" dirty="0">
              <a:latin typeface="微软雅黑" panose="020B0503020204020204" pitchFamily="34" charset="-122"/>
              <a:ea typeface="微软雅黑" panose="020B0503020204020204" pitchFamily="34" charset="-122"/>
            </a:endParaRPr>
          </a:p>
        </p:txBody>
      </p:sp>
      <p:sp>
        <p:nvSpPr>
          <p:cNvPr id="4" name="文本框 11271"/>
          <p:cNvSpPr txBox="1"/>
          <p:nvPr/>
        </p:nvSpPr>
        <p:spPr>
          <a:xfrm>
            <a:off x="482172" y="1147940"/>
            <a:ext cx="11709828" cy="3711785"/>
          </a:xfrm>
          <a:prstGeom prst="rect">
            <a:avLst/>
          </a:prstGeom>
          <a:noFill/>
          <a:ln w="9525">
            <a:noFill/>
          </a:ln>
        </p:spPr>
        <p:txBody>
          <a:bodyPr wrap="square" anchor="t">
            <a:spAutoFit/>
          </a:bodyPr>
          <a:lstStyle>
            <a:lvl1pPr lvl="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mn-lt"/>
                <a:ea typeface="+mn-ea"/>
                <a:cs typeface="+mn-cs"/>
              </a:defRPr>
            </a:lvl1pPr>
            <a:lvl2pPr marL="457200" lvl="1"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2pPr>
            <a:lvl3pPr marL="914400" lvl="2"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3pPr>
            <a:lvl4pPr marL="1371600" lvl="3"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4pPr>
            <a:lvl5pPr marL="1828800" lvl="4"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5pPr>
            <a:lvl6pPr marL="2286000" lvl="5"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6pPr>
            <a:lvl7pPr marL="2743200" lvl="6"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7pPr>
            <a:lvl8pPr marL="3200400" lvl="7"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8pPr>
            <a:lvl9pPr marL="3657600" lvl="8"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9pPr>
          </a:lstStyle>
          <a:p>
            <a:pPr marL="514350" indent="-514350">
              <a:lnSpc>
                <a:spcPct val="150000"/>
              </a:lnSpc>
              <a:buFont typeface="+mj-lt"/>
              <a:buAutoNum type="arabicPeriod"/>
            </a:pPr>
            <a:r>
              <a:rPr lang="zh-CN" altLang="en-US" sz="2400" b="0" dirty="0">
                <a:latin typeface="微软雅黑" panose="020B0503020204020204" pitchFamily="34" charset="-122"/>
                <a:ea typeface="微软雅黑" panose="020B0503020204020204" pitchFamily="34" charset="-122"/>
              </a:rPr>
              <a:t> 找一个项目，按照</a:t>
            </a:r>
            <a:r>
              <a:rPr lang="en-US" altLang="zh-CN" sz="2400" dirty="0">
                <a:latin typeface="微软雅黑" panose="020B0503020204020204" pitchFamily="34" charset="-122"/>
                <a:ea typeface="微软雅黑" panose="020B0503020204020204" pitchFamily="34" charset="-122"/>
              </a:rPr>
              <a:t>WBS</a:t>
            </a:r>
            <a:r>
              <a:rPr lang="zh-CN" altLang="en-US" sz="2400" b="0" dirty="0">
                <a:latin typeface="微软雅黑" panose="020B0503020204020204" pitchFamily="34" charset="-122"/>
                <a:ea typeface="微软雅黑" panose="020B0503020204020204" pitchFamily="34" charset="-122"/>
              </a:rPr>
              <a:t>规则，把项目进行切分排期，保证最小单位，结果可控</a:t>
            </a:r>
            <a:endParaRPr lang="en-US" altLang="zh-CN" sz="2400" b="0" dirty="0">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en-US" altLang="zh-CN" sz="2400" b="0" dirty="0">
                <a:latin typeface="微软雅黑" panose="020B0503020204020204" pitchFamily="34" charset="-122"/>
                <a:ea typeface="微软雅黑" panose="020B0503020204020204" pitchFamily="34" charset="-122"/>
              </a:rPr>
              <a:t> </a:t>
            </a:r>
            <a:r>
              <a:rPr lang="zh-CN" altLang="en-US" sz="2400" b="0" dirty="0">
                <a:latin typeface="微软雅黑" panose="020B0503020204020204" pitchFamily="34" charset="-122"/>
                <a:ea typeface="微软雅黑" panose="020B0503020204020204" pitchFamily="34" charset="-122"/>
              </a:rPr>
              <a:t>尝试用</a:t>
            </a:r>
            <a:r>
              <a:rPr lang="en-US" altLang="zh-CN" sz="2400" dirty="0">
                <a:latin typeface="微软雅黑" panose="020B0503020204020204" pitchFamily="34" charset="-122"/>
                <a:ea typeface="微软雅黑" panose="020B0503020204020204" pitchFamily="34" charset="-122"/>
              </a:rPr>
              <a:t>OSIR</a:t>
            </a:r>
            <a:r>
              <a:rPr lang="zh-CN" altLang="en-US" sz="2400" b="0" dirty="0">
                <a:latin typeface="微软雅黑" panose="020B0503020204020204" pitchFamily="34" charset="-122"/>
                <a:ea typeface="微软雅黑" panose="020B0503020204020204" pitchFamily="34" charset="-122"/>
              </a:rPr>
              <a:t>发去分析目前工作中的某个问题，并找到解决方案</a:t>
            </a:r>
            <a:endParaRPr lang="en-US" altLang="zh-CN" sz="2400" b="0" dirty="0">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zh-CN" altLang="en-US" sz="2400" b="0" dirty="0">
                <a:latin typeface="微软雅黑" panose="020B0503020204020204" pitchFamily="34" charset="-122"/>
                <a:ea typeface="微软雅黑" panose="020B0503020204020204" pitchFamily="34" charset="-122"/>
              </a:rPr>
              <a:t>尝试用</a:t>
            </a:r>
            <a:r>
              <a:rPr lang="en-US" altLang="zh-CN" sz="2400" dirty="0">
                <a:latin typeface="微软雅黑" panose="020B0503020204020204" pitchFamily="34" charset="-122"/>
                <a:ea typeface="微软雅黑" panose="020B0503020204020204" pitchFamily="34" charset="-122"/>
              </a:rPr>
              <a:t>5Why</a:t>
            </a:r>
            <a:r>
              <a:rPr lang="zh-CN" altLang="en-US" sz="2400" b="0" dirty="0">
                <a:latin typeface="微软雅黑" panose="020B0503020204020204" pitchFamily="34" charset="-122"/>
                <a:ea typeface="微软雅黑" panose="020B0503020204020204" pitchFamily="34" charset="-122"/>
              </a:rPr>
              <a:t>法去进行工作复盘，或者是生活中某件事情的复盘</a:t>
            </a:r>
            <a:endParaRPr lang="en-US" altLang="zh-CN" sz="2400" b="0" dirty="0">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zh-CN" altLang="en-US" sz="2400" b="0" dirty="0">
                <a:latin typeface="微软雅黑" panose="020B0503020204020204" pitchFamily="34" charset="-122"/>
                <a:ea typeface="微软雅黑" panose="020B0503020204020204" pitchFamily="34" charset="-122"/>
              </a:rPr>
              <a:t>尝试</a:t>
            </a:r>
            <a:r>
              <a:rPr lang="zh-CN" altLang="en-US" sz="2400" dirty="0">
                <a:latin typeface="微软雅黑" panose="020B0503020204020204" pitchFamily="34" charset="-122"/>
                <a:ea typeface="微软雅黑" panose="020B0503020204020204" pitchFamily="34" charset="-122"/>
              </a:rPr>
              <a:t>需求变更</a:t>
            </a:r>
            <a:r>
              <a:rPr lang="zh-CN" altLang="en-US" sz="2400" b="0" dirty="0">
                <a:latin typeface="微软雅黑" panose="020B0503020204020204" pitchFamily="34" charset="-122"/>
                <a:ea typeface="微软雅黑" panose="020B0503020204020204" pitchFamily="34" charset="-122"/>
              </a:rPr>
              <a:t>了情况如何进行沟通，最后完成妥善处理</a:t>
            </a:r>
            <a:endParaRPr lang="en-US" altLang="zh-CN" sz="2400" b="0" dirty="0">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zh-CN" altLang="en-US" sz="2400" b="0" dirty="0">
                <a:latin typeface="微软雅黑" panose="020B0503020204020204" pitchFamily="34" charset="-122"/>
                <a:ea typeface="微软雅黑" panose="020B0503020204020204" pitchFamily="34" charset="-122"/>
              </a:rPr>
              <a:t>按照</a:t>
            </a:r>
            <a:r>
              <a:rPr lang="zh-CN" altLang="en-US" sz="2400" dirty="0">
                <a:latin typeface="微软雅黑" panose="020B0503020204020204" pitchFamily="34" charset="-122"/>
                <a:ea typeface="微软雅黑" panose="020B0503020204020204" pitchFamily="34" charset="-122"/>
              </a:rPr>
              <a:t>方法论</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工具</a:t>
            </a:r>
            <a:r>
              <a:rPr lang="zh-CN" altLang="en-US" sz="2400" b="0" dirty="0">
                <a:latin typeface="微软雅黑" panose="020B0503020204020204" pitchFamily="34" charset="-122"/>
                <a:ea typeface="微软雅黑" panose="020B0503020204020204" pitchFamily="34" charset="-122"/>
              </a:rPr>
              <a:t>思维，组合使用在自己下一个需要管理的项目中，然后项目结束后复盘看整个效果</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运输, 气球, 航空器&#10;&#10;已生成高可信度的说明"/>
          <p:cNvPicPr>
            <a:picLocks noChangeAspect="1"/>
          </p:cNvPicPr>
          <p:nvPr/>
        </p:nvPicPr>
        <p:blipFill rotWithShape="1">
          <a:blip r:embed="rId1">
            <a:extLst>
              <a:ext uri="{28A0092B-C50C-407E-A947-70E740481C1C}">
                <a14:useLocalDpi xmlns:a14="http://schemas.microsoft.com/office/drawing/2010/main" val="0"/>
              </a:ext>
            </a:extLst>
          </a:blip>
          <a:srcRect t="7958" b="7776"/>
          <a:stretch>
            <a:fillRect/>
          </a:stretch>
        </p:blipFill>
        <p:spPr>
          <a:xfrm>
            <a:off x="1589" y="0"/>
            <a:ext cx="12188825" cy="6858000"/>
          </a:xfrm>
          <a:prstGeom prst="rect">
            <a:avLst/>
          </a:prstGeom>
        </p:spPr>
      </p:pic>
      <p:pic>
        <p:nvPicPr>
          <p:cNvPr id="9" name="图片 8"/>
          <p:cNvPicPr>
            <a:picLocks noChangeAspect="1"/>
          </p:cNvPicPr>
          <p:nvPr/>
        </p:nvPicPr>
        <p:blipFill>
          <a:blip r:embed="rId2"/>
          <a:stretch>
            <a:fillRect/>
          </a:stretch>
        </p:blipFill>
        <p:spPr>
          <a:xfrm>
            <a:off x="703306" y="1632854"/>
            <a:ext cx="4911683" cy="1005951"/>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什么是项目？</a:t>
            </a:r>
            <a:endParaRPr lang="zh-CN" altLang="zh-CN" sz="2400" dirty="0">
              <a:latin typeface="微软雅黑" panose="020B0503020204020204" pitchFamily="34" charset="-122"/>
              <a:ea typeface="微软雅黑" panose="020B0503020204020204" pitchFamily="34" charset="-122"/>
            </a:endParaRPr>
          </a:p>
        </p:txBody>
      </p:sp>
      <p:sp>
        <p:nvSpPr>
          <p:cNvPr id="5" name="内容占位符 2"/>
          <p:cNvSpPr>
            <a:spLocks noGrp="1"/>
          </p:cNvSpPr>
          <p:nvPr/>
        </p:nvSpPr>
        <p:spPr>
          <a:xfrm>
            <a:off x="538079" y="1213853"/>
            <a:ext cx="9766300" cy="48768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pPr>
            <a:r>
              <a:rPr lang="zh-CN" altLang="en-US" sz="2600" b="1" dirty="0">
                <a:latin typeface="微软雅黑 Light" panose="020B0502040204020203" pitchFamily="34" charset="-122"/>
                <a:ea typeface="微软雅黑 Light" panose="020B0502040204020203" pitchFamily="34" charset="-122"/>
              </a:rPr>
              <a:t>软件项目</a:t>
            </a:r>
            <a:r>
              <a:rPr lang="zh-CN" altLang="en-US" sz="2600" dirty="0">
                <a:latin typeface="微软雅黑 Light" panose="020B0502040204020203" pitchFamily="34" charset="-122"/>
                <a:ea typeface="微软雅黑 Light" panose="020B0502040204020203" pitchFamily="34" charset="-122"/>
              </a:rPr>
              <a:t>：</a:t>
            </a:r>
            <a:r>
              <a:rPr lang="zh-CN" altLang="zh-CN" sz="2600" dirty="0">
                <a:latin typeface="微软雅黑 Light" panose="020B0502040204020203" pitchFamily="34" charset="-122"/>
                <a:ea typeface="微软雅黑 Light" panose="020B0502040204020203" pitchFamily="34" charset="-122"/>
              </a:rPr>
              <a:t>就是完成一项软件开发任务，是完成这个任务的完整的过程</a:t>
            </a:r>
            <a:r>
              <a:rPr lang="zh-CN" altLang="en-US" sz="2600" dirty="0">
                <a:latin typeface="微软雅黑 Light" panose="020B0502040204020203" pitchFamily="34" charset="-122"/>
                <a:ea typeface="微软雅黑 Light" panose="020B0502040204020203" pitchFamily="34" charset="-122"/>
              </a:rPr>
              <a:t>和达到预期目标</a:t>
            </a:r>
            <a:endParaRPr lang="en-US" altLang="zh-CN" sz="2600" dirty="0">
              <a:latin typeface="微软雅黑 Light" panose="020B0502040204020203" pitchFamily="34" charset="-122"/>
              <a:ea typeface="微软雅黑 Light" panose="020B0502040204020203" pitchFamily="34" charset="-122"/>
            </a:endParaRPr>
          </a:p>
          <a:p>
            <a:pPr>
              <a:lnSpc>
                <a:spcPct val="150000"/>
              </a:lnSpc>
            </a:pPr>
            <a:r>
              <a:rPr lang="zh-CN" altLang="en-US" sz="2600" dirty="0">
                <a:latin typeface="微软雅黑 Light" panose="020B0502040204020203" pitchFamily="34" charset="-122"/>
                <a:ea typeface="微软雅黑 Light" panose="020B0502040204020203" pitchFamily="34" charset="-122"/>
              </a:rPr>
              <a:t>互联网软件中的 一次上线过程或一次版本发布，也是一个项目</a:t>
            </a:r>
            <a:endParaRPr lang="en-US" altLang="zh-CN" sz="2600" dirty="0">
              <a:latin typeface="微软雅黑 Light" panose="020B0502040204020203" pitchFamily="34" charset="-122"/>
              <a:ea typeface="微软雅黑 Light" panose="020B0502040204020203" pitchFamily="34" charset="-122"/>
            </a:endParaRPr>
          </a:p>
          <a:p>
            <a:pPr>
              <a:lnSpc>
                <a:spcPct val="150000"/>
              </a:lnSpc>
            </a:pPr>
            <a:r>
              <a:rPr lang="zh-CN" altLang="en-US" sz="2600" dirty="0">
                <a:latin typeface="微软雅黑 Light" panose="020B0502040204020203" pitchFamily="34" charset="-122"/>
                <a:ea typeface="微软雅黑 Light" panose="020B0502040204020203" pitchFamily="34" charset="-122"/>
              </a:rPr>
              <a:t>整个</a:t>
            </a:r>
            <a:r>
              <a:rPr lang="zh-CN" altLang="zh-CN" sz="2600" dirty="0">
                <a:latin typeface="微软雅黑 Light" panose="020B0502040204020203" pitchFamily="34" charset="-122"/>
                <a:ea typeface="微软雅黑 Light" panose="020B0502040204020203" pitchFamily="34" charset="-122"/>
              </a:rPr>
              <a:t>任务的生命周期包括</a:t>
            </a:r>
            <a:r>
              <a:rPr lang="zh-CN" altLang="en-US" sz="2600" dirty="0">
                <a:latin typeface="微软雅黑 Light" panose="020B0502040204020203" pitchFamily="34" charset="-122"/>
                <a:ea typeface="微软雅黑 Light" panose="020B0502040204020203" pitchFamily="34" charset="-122"/>
              </a:rPr>
              <a:t>这些</a:t>
            </a:r>
            <a:r>
              <a:rPr lang="zh-CN" altLang="zh-CN" sz="2600" dirty="0">
                <a:latin typeface="微软雅黑 Light" panose="020B0502040204020203" pitchFamily="34" charset="-122"/>
                <a:ea typeface="微软雅黑 Light" panose="020B0502040204020203" pitchFamily="34" charset="-122"/>
              </a:rPr>
              <a:t>环节：</a:t>
            </a:r>
            <a:r>
              <a:rPr lang="zh-CN" altLang="zh-CN" sz="2600" b="1" dirty="0">
                <a:latin typeface="微软雅黑 Light" panose="020B0502040204020203" pitchFamily="34" charset="-122"/>
                <a:ea typeface="微软雅黑 Light" panose="020B0502040204020203" pitchFamily="34" charset="-122"/>
              </a:rPr>
              <a:t>需求</a:t>
            </a:r>
            <a:r>
              <a:rPr lang="zh-CN" altLang="zh-CN" sz="2600" dirty="0">
                <a:latin typeface="微软雅黑 Light" panose="020B0502040204020203" pitchFamily="34" charset="-122"/>
                <a:ea typeface="微软雅黑 Light" panose="020B0502040204020203" pitchFamily="34" charset="-122"/>
              </a:rPr>
              <a:t>的提出</a:t>
            </a:r>
            <a:r>
              <a:rPr lang="zh-CN" altLang="en-US" sz="2600" dirty="0">
                <a:latin typeface="微软雅黑 Light" panose="020B0502040204020203" pitchFamily="34" charset="-122"/>
                <a:ea typeface="微软雅黑 Light" panose="020B0502040204020203" pitchFamily="34" charset="-122"/>
              </a:rPr>
              <a:t>和</a:t>
            </a:r>
            <a:r>
              <a:rPr lang="zh-CN" altLang="zh-CN" sz="2600" dirty="0">
                <a:latin typeface="微软雅黑 Light" panose="020B0502040204020203" pitchFamily="34" charset="-122"/>
                <a:ea typeface="微软雅黑 Light" panose="020B0502040204020203" pitchFamily="34" charset="-122"/>
              </a:rPr>
              <a:t>评审、总体</a:t>
            </a:r>
            <a:r>
              <a:rPr lang="zh-CN" altLang="zh-CN" sz="2600" b="1" dirty="0">
                <a:latin typeface="微软雅黑 Light" panose="020B0502040204020203" pitchFamily="34" charset="-122"/>
                <a:ea typeface="微软雅黑 Light" panose="020B0502040204020203" pitchFamily="34" charset="-122"/>
              </a:rPr>
              <a:t>设计</a:t>
            </a:r>
            <a:r>
              <a:rPr lang="zh-CN" altLang="zh-CN" sz="2600" dirty="0">
                <a:latin typeface="微软雅黑 Light" panose="020B0502040204020203" pitchFamily="34" charset="-122"/>
                <a:ea typeface="微软雅黑 Light" panose="020B0502040204020203" pitchFamily="34" charset="-122"/>
              </a:rPr>
              <a:t>、</a:t>
            </a:r>
            <a:r>
              <a:rPr lang="zh-CN" altLang="zh-CN" sz="2600" b="1" dirty="0">
                <a:latin typeface="微软雅黑 Light" panose="020B0502040204020203" pitchFamily="34" charset="-122"/>
                <a:ea typeface="微软雅黑 Light" panose="020B0502040204020203" pitchFamily="34" charset="-122"/>
              </a:rPr>
              <a:t>开发</a:t>
            </a:r>
            <a:r>
              <a:rPr lang="zh-CN" altLang="zh-CN" sz="2600" dirty="0">
                <a:latin typeface="微软雅黑 Light" panose="020B0502040204020203" pitchFamily="34" charset="-122"/>
                <a:ea typeface="微软雅黑 Light" panose="020B0502040204020203" pitchFamily="34" charset="-122"/>
              </a:rPr>
              <a:t>、</a:t>
            </a:r>
            <a:r>
              <a:rPr lang="zh-CN" altLang="zh-CN" sz="2600" b="1" dirty="0">
                <a:latin typeface="微软雅黑 Light" panose="020B0502040204020203" pitchFamily="34" charset="-122"/>
                <a:ea typeface="微软雅黑 Light" panose="020B0502040204020203" pitchFamily="34" charset="-122"/>
              </a:rPr>
              <a:t>测试</a:t>
            </a:r>
            <a:r>
              <a:rPr lang="zh-CN" altLang="en-US" sz="2600" dirty="0">
                <a:latin typeface="微软雅黑 Light" panose="020B0502040204020203" pitchFamily="34" charset="-122"/>
                <a:ea typeface="微软雅黑 Light" panose="020B0502040204020203" pitchFamily="34" charset="-122"/>
              </a:rPr>
              <a:t>、</a:t>
            </a:r>
            <a:r>
              <a:rPr lang="zh-CN" altLang="en-US" sz="2600" b="1" dirty="0">
                <a:latin typeface="微软雅黑 Light" panose="020B0502040204020203" pitchFamily="34" charset="-122"/>
                <a:ea typeface="微软雅黑 Light" panose="020B0502040204020203" pitchFamily="34" charset="-122"/>
              </a:rPr>
              <a:t>发布</a:t>
            </a:r>
            <a:r>
              <a:rPr lang="zh-CN" altLang="en-US" sz="2600" dirty="0">
                <a:latin typeface="微软雅黑 Light" panose="020B0502040204020203" pitchFamily="34" charset="-122"/>
                <a:ea typeface="微软雅黑 Light" panose="020B0502040204020203" pitchFamily="34" charset="-122"/>
              </a:rPr>
              <a:t>、</a:t>
            </a:r>
            <a:r>
              <a:rPr lang="zh-CN" altLang="zh-CN" sz="2600" b="1" dirty="0">
                <a:latin typeface="微软雅黑 Light" panose="020B0502040204020203" pitchFamily="34" charset="-122"/>
                <a:ea typeface="微软雅黑 Light" panose="020B0502040204020203" pitchFamily="34" charset="-122"/>
              </a:rPr>
              <a:t>效果</a:t>
            </a:r>
            <a:r>
              <a:rPr lang="zh-CN" altLang="zh-CN" sz="2600" dirty="0">
                <a:latin typeface="微软雅黑 Light" panose="020B0502040204020203" pitchFamily="34" charset="-122"/>
                <a:ea typeface="微软雅黑 Light" panose="020B0502040204020203" pitchFamily="34" charset="-122"/>
              </a:rPr>
              <a:t>评估</a:t>
            </a:r>
            <a:r>
              <a:rPr lang="zh-CN" altLang="en-US" sz="2600" dirty="0">
                <a:latin typeface="微软雅黑 Light" panose="020B0502040204020203" pitchFamily="34" charset="-122"/>
                <a:ea typeface="微软雅黑 Light" panose="020B0502040204020203" pitchFamily="34" charset="-122"/>
              </a:rPr>
              <a:t>和</a:t>
            </a:r>
            <a:r>
              <a:rPr lang="zh-CN" altLang="en-US" sz="2600" b="1" dirty="0">
                <a:latin typeface="微软雅黑 Light" panose="020B0502040204020203" pitchFamily="34" charset="-122"/>
                <a:ea typeface="微软雅黑 Light" panose="020B0502040204020203" pitchFamily="34" charset="-122"/>
              </a:rPr>
              <a:t>总结</a:t>
            </a:r>
            <a:endParaRPr lang="zh-CN" altLang="zh-CN" sz="2600" b="1" dirty="0">
              <a:latin typeface="微软雅黑 Light" panose="020B0502040204020203" pitchFamily="34" charset="-122"/>
              <a:ea typeface="微软雅黑 Light" panose="020B0502040204020203" pitchFamily="34" charset="-122"/>
            </a:endParaRPr>
          </a:p>
          <a:p>
            <a:pPr>
              <a:lnSpc>
                <a:spcPct val="150000"/>
              </a:lnSpc>
            </a:pPr>
            <a:endParaRPr lang="en-US" altLang="zh-CN" sz="2600" dirty="0">
              <a:latin typeface="微软雅黑 Light" panose="020B0502040204020203" pitchFamily="34" charset="-122"/>
              <a:ea typeface="微软雅黑 Light" panose="020B0502040204020203" pitchFamily="34" charset="-122"/>
            </a:endParaRPr>
          </a:p>
        </p:txBody>
      </p:sp>
      <p:sp>
        <p:nvSpPr>
          <p:cNvPr id="26626" name="AutoShape 2" descr="data:image/jpeg;base64,/9j/4AAQSkZJRgABAQEAAQABAAD/2wBDAAMCAgMCAgMDAwMEAwMEBQgFBQQEBQoHBwYIDAoMDAsKCwsNDhIQDQ4RDgsLEBYQERMUFRUVDA8XGBYUGBIUFRT/2wBDAQMEBAUEBQkFBQkUDQsNFBQUFBQUFBQUFBQUFBQUFBQUFBQUFBQUFBQUFBQUFBQUFBQUFBQUFBQUFBQUFBQUFBT/wAARCADcAUUDASIAAhEBAxEB/8QAHQAAAQQDAQEAAAAAAAAAAAAABQMEBgcAAggBCf/EAEQQAAIBAwMCBAQEBQIDBwQCAwECAwQFEQASIQYxBxMiQRRRYXEIMoGRFSNCobFSwXLR8AkWM0OCkvEXJKLhJVNig7L/xAAbAQACAwEBAQAAAAAAAAAAAAACAwABBAUGB//EADMRAAICAQQBAwIEBAYDAAAAAAECABEDBBIhMUEFE1EicWGBkfAUMqGxFSNCwdHhM1Lx/9oADAMBAAIRAxEAPwDq9qSXzHIIPqP+dbpRzucbf20XEIMrAf6j/nTgIQO2mBpdQC1vnX+gkfTWiU0u7Hl5++jzFs8ZOvFCdmyDogfmLIg02jzYw3lr9tMp7Ko7pg/Q6kYpyR/LlIJ+etWo6lfVuEqj6c6MMRKKgyHy2hVIxuB+W3Oshs5dsBm+fI1LUt4qGO6IKT8xp5B06jD8oH1HB033a7i/as8SLUtkZiBuxozTdMF1yz/to3BYFi/qYaIU1AoGDNn7jSWy/BjVx1I7/wB2mQcNrxLNNEeeRqWmGNF/NpvJ5e4jOg3kwigEj4tpA5B1q1AccDJ0eCqTxjWeSjfT76m6URIrNQn5aay0JHtnUweiU5GBpB7Zu7D99EDBIkNkpSPbTaWAg9tTGa1kDGNMam08dtMDQCsixUjXhONFamgKcAaYtTHOng3FGJpg9tLxRbteR0xB5GnkMJyNXIImsONE6Wj3LnbpOCAPKvHHvqQU0CpHxj7aBmqGBcGLR57jGkamgPJA/to+sKnHHPvpRqRZfbQBoVSOUttMj9jjR6jtybACuDp7TUATsOdEBSYHC6EtcsLBZo1H9OkXpDnhdG1pGY86eQ2wbckA6DdUKpFhRuT+XThKMkAYOpIbSD/Tga1FCsbcDOq3XL2yPtRleca8+H550bmpuDxgaYSpsJGoDclQfNS5HbQyqpBzo27gcaazIHBOrkqReelOe2dNWptnYakU0GRwNNno+c400NAqAzEfb/Gk2hfHbA0aNGM/lzrw0hPAXGoWhVA8COC2B8u+s0Zit/5sjWaHdJUWkpXEjY49R/zpWOFyMsvGiLoPNcEcbj7fXSsQB9PB1h3Ga9sHpQrKOR30oloQ+5B0S2KvdT9xpRVQ9iDqwxgFRBjWkryDnTmChcLjGf009ZSAPSSPppWDOQT2+erLGQKLjaOgJPqTTuKlRPoPlonCgYDgZ1tNENuSgzobMZt+IOki2oSjZ47HQ6VtnbjRCZ9oIHH00NqBv5HfRKIljG8tQ3YZ17TQCcEsxDDSLMN2DpSJ1XkHnT64gXHBp2XvrdIMnvjW8VTuGCc/fSySD5DH20PMlxMUrD7a2ER9xgafRSxMMHGdevEOSozob8S4y+GVu/8AjSc1vVl7aeeWwOMY1uBjVySOVdoyO39tBqm17CTjGpxKgYZxoZVUoc9saarERTAGRD4PDHjSqQYxxxoxLRAN21otKM8jT90XUa01OR6sc6KxIdutIk2kcc6dRLxoCbhCbRRFscY0/p4MsATpugHtpykm3tjOgqEDH0dMq406RAB8z89MoKhmx8/fWl36itnTVAay7V8FBTD+uZ8bvoB3Y/QA6U5CiyeI1QXO1RZhMRl/pp1AmMa5j8afxl2zpG0qvR5pK26B/wCYbvFKkKpg42hPUSTjvgAA988RbwJ/7QuydT2yek6/hW13+Ksli82z07PRmIbShJdywblgePYdicaR7qEWDxNP8LmU0V5nZz425Hb5a5S8avx3dP8Ahd1Td+nqCwyXytt7LE1U1WsMDSZcSKPSSdjJtPbJDY/KN1l9TeOPRXWHhb1FUWPqOkrKkUjotHFUiKqVydqjZkOOT+YfodfILraouVJUXKpmjkijjqXpZWzlTK3177iRkn/npZyqTtU8zRj0zhS7qeJ15Q/9qbXfxNhcOj6FqJydiU0zpKvyyzMQ314H6a7a6G6upPEXo+2dSW/BorjH5sJBzxkjHYc5BzxwePbXwbqa3LjJVmY88ds//OvqJ/2YF6uV28J+p6WqeSS10dzjFHvYkKzRfzVHy4WJiBwN2ffWlbHZmXIFIsCdayUnJ+ukmoj76NmBflrRo4kPOmXMsCmiz7a8/h27jHOic0sY/KuNNpKkr+XRSRuLWqAl2AGknWmiGAdx+mvZJGlOGORpIxA+w1VSX8RWBYiWwMdtZramixu/TWalQrnrgGZvUPzHP762jQebkYI15JSFZXyc+o/51tFBg8dvvrHNYMeBFkXBxnSTUWTlTg6cRxEj5azDrnB1JCB3G6+ZC3IzpdagEAYwNaOzZ5GtFwT2OjABibowpTzDHHP20s8wK6a0abRpWpGFyozjQQtxgqsYliRphI+dPZzwdMZuB21qVaEzExlMTuPHOkhJg63lznSQH660AcRRMXjqCO3z9tO0qsgaHqOe2lVzqFfiVuhKKfBONOFqSPnoXHkH66chjxoSkINCcdQrLj3Pz0ttz7jQyI5YAZLfbT9I5AMEdtAVqGDc3YYGCO/uNNZE3E6cGNjyVONaGM57HVAS4yeMYPGmrx6IvA59jrX4FieQRoxUWYPEZ9hpxEhH66diicHtnS8VE3c+2iLXKjZYyx4GllpyflpyKfHsTjSqwsPpoLhVE4YghG7t76+eXjx4u3+u6/utBexLS1dvqHp5IY8ldqsSoTn8pGCD7gg8k6+inkOewOqb/EH+GS2+M9taspjDa+qYI9sFcy+idR2imxyV+TDJX5Eek4NZh95KB6nW9P1I0uUkjvz8TiHwUtvQvXniBJT+JNdWUNoqYWEO2QpE024bQ8g5RcbufnjJAzrtqyfge8F4v4XV2/ppTBEGcmK4TTRVyuhGZCztu77gyFTkA5xxr5933pG49E9VDpu+Uclvu0dUkUtLIPUVJHIIyGUjkMpIIOQSNdg+EXjTX9N0FL5NwaemFVIaijlRSG3tEI17ZXEZkbIIOVGcgY0OixM+NlI6mn1TKqZEdGNsPyhfxX/Dz4c+BnRNbcenrBVC6V0qRwVk0s06UQB3MTIc7Aw4w7YJA28jngrxzokvdJT09NTGdYpTV1dZCqLGPVkKQBksSO54AHGSx2/Sbxh8T4fEjwh6l6ettNBTXyugWKlFVN/IdxMnp3AZUkA7cjGcbiBkjgnrXpKfwesNHaus7fUC4V1Q0jrSlaiMqCBzMhMfp5JAbI7EDPGXU6bKmVXRbm703W4cmBsWZ675P5Tkvp3om99VdY0FhtNBNW3K4VCU9LAg9UjscKPlyfc8D319vvw0+CUHgB4Q2rpVZkqKxC1ZcqpT6JKpwN5UkD0qFVATjIQE4JOvnJ+H/rbororx/wCmuqai9/8A8XFKWnWSmKNT+lk3ekuhUb93Dbtqk7cjGuybh+LS3eK7dSW3pSGaLp23MtM93lDxy1khySI0wCkeF53ept65Ccg9fBjfJQYUZ5rXZMenDMhsTp5Zo6iFZYJUnib8skbBlP2I403lz76+Y3iV43dVdH3Vaqx3uptlTuyslNKUdh8m9nH0YEfTXWH4PfxLnxtsE9n6luduPWtGS4poU8mWqpcDE+z8pbdvDCPgAAlVBGdOXH7Z4NzBptR7y2RU6AkGe2kGiJ99FvhEHt+msamjHsRpAaaagcQA6zyCBwNFPh0LcZI161IgHy+udWTJUFQq6lsAe3trNGqaFBu9IPbWaq5cDyV9M0j/AM0fmPf762jq4AM+YMfPQ9KR2kcO6ONx7L9dPY4RGoCsftjWdkUdRoyMY5WuQ/lbI1ulSr9+flpjLEWGNm0/Md9IjzIz341QQGX7hhkbXYAH9DpTyUyOMjQ6CoKj1HGnkFRkcg6ogiSwYQhQAdtaVJwPnpv8aFHv+mtWqpJF9KnHzOqCkyFhXEZ1C50wmQnRR4JJFJ2g5+R03kpZc/8AhMfrrUsQ0FtT5768+HC/f6aKJQyv/wCSdKraqg8eUP107dXZivygfyjntjWyU7MOAT9ho3DaJVbDKmfrpyLfMg5wo+hxqvdEvYT3AMdI57r++nSU2Me+ii0g3Yc8/fS4pU2/Mj6aE5JYSD6enCkED9dPo0LsODjS8caIMkfudO0MfsE/92lloYFTRIgyEYAOtvgl27nGBpU7UPA0qr7sBjtP10kkxkaGKnwQjAka1EAbO0g4+WjEcW4DHP1Gt/h1XuuT8sd9Vvl7bgVaZj2H9tbrRMfbOjMSAk5iZcfPH/PTmIRngYJ+mr9wiVsgEW5lGSuNbChU/Mn7aPlQfY60eNMHcNV7hlbRAhpwg7EDSCSU87ELMCRwRo9EsVQp8tlcdjg514tuiiYlY0BPJIGNXvHmXUo/x38HumvFWxuLhQOL5QQvJbLjD6J4pACVTODujLd0OQckjDYYfPKy3i6WuSsll3K4QVjQMCrBgcTDB7Hy5JWA9gV19eam3xVK7XiVx8mGqN/Ev4LWfqjo+r6kKQ092skLVQqZTt82mUEzQOx/pZC+M9mIxgFs6cOVF4+YrIrMB5qcP3nri42mdppA8oVtsaRSbC7H3DYOMDJBweQNH6v8TNpr7JU2nqvoP+JJMCxjmmV43JzjgocqMgDueO5POhfVXTy0XRFuqpm8ySmqFpZnI7oEZN3/AOOf01VPUIrVtNbSBqetolBDU1ZuxGR3wVZWx9AwyO+Rka6HNTFdmUz4itYZOtrbVdNUklBT1M210JMgj5BDJuySO/DFh+UqRyB1nZPAzo+1eGNDbOobbFNfpoPPr7hAzRVCzMASiOG3Kq8LjsduSDk5566A6MrvEnxJpaOz2SCIWyOWunPmyOsqqjBAxcsuDIUGMd8ZwM4sjq7r692CKQ9XQtDczIxmp6Q7ZI0z6PSSQxIGSQQOSBnGpjcKSWHEzatGygY8TfUOSL5lPeI/T9NZ7nJDYbnWikpk2x09wk89AFGNoY4ZRx8yB8tVn0P4gXvp/q+m6ht9bPRXCCZZ4qmmYo0DL+Ugjtgcf/Oi/X/XdNeRUm3y+Y1UfLjDcMoPBJ+vfUT6epzSlGwzKzY4YjsfY9xpLkM309TXpgyJ9fc+tv4TfxyHxDuFD0n12KaO91LinpLrTqI0qJT+WOVBgBm/pZcAkhSoPqbsKpZnG2PYo+q5P+dfA/o/qGot9xp54HMUsVQiEI3O3djjPyHb5FQe419x/DbrCfr3w76a6i8pFlulugqpgTwsrIPMXH0bcNZ8iC7WawxqjJA0DbccH69tIPDIucksPvnTndPj1KhP0ONZl2zujA/9WgAI7l3EIIHJb+Zt7cY1mnMC+p/01mpclyLkw73BUj1Ht99bxtGCACw02YHzWwMHcf8AOnSRYUMx5PtnSyIQNxaSQp2QyAjvprLUc/lIPy04RRuIbcB8wdY9OJD+c4/TVrQ7lGNFkMh4GT9NO4PSoJbB15HRorZ4Ye2dOPLAA9x2A0RoiUPxi0U64O5Qx+wOlhUK7DMSn6ng6Y7fYDXhdkPy1WwQtxEdVEuVIQBcaVhqlAUGMlu3tj++mTMSnfvpajDM/GCB3OrKCuYG43cJwVkBOC+1vdSn++nTVcSrkAk/bH9zod5CqhbjcflryOrNN+RRnsTpJxg9RoyEdwnFXI5IJjj47s4P+NeiRWwZZ4Sp/wBAIP8AnTSK47s7toP1XXs1SSVZChPfKjH76r2zfUv3BCRiiK5QRv8Addx/zpImJSf5cR/9JH+2mPmiX+hF59talZUOVYY+mrGM/ME5PIEJxEORtpkKnsONLmGNh/Np441z33AHQYVNSh4yf0zpQXCqAwXIHuMHV+0x6g+4PMIPSJkeQN/vgOONJqJPiCAfUOSu4EjTZLhUY5bI+o1stS28lo1LN39if20QRhwYO9TyIYEwdFLGTIOSVYL/AL62a48ekffQgS5IPlYP0JGlg6nvGD92OqGIQt9wgLioIDIfuDpVbhDsyu/J9sHQ0VJQ5VcfqdLrdWBwy/sdUcfxIHvsx+8r7l5Az29JP7618xjJy4Pt+X/96a/xYAEFAf00m10z+RFHGNVsb4hb1hiNEVcKAB9NaSoSeCRxx6tCDdJD22r7cA6xKxiTvckfQanttK3jxCiiRQd5B+oJOot4oW6O8+HXU9tkjWpFbbp6URcHc0iFF4+7DRp6qORMEtke+q88dfEG1+HHhVf75cq5LckEIWGZ3AZpSRsVMkZYnkD5Ak8AnRJjsgmQvxxPnXZOsh1J4LiGudjcbTcUprhvOWZdpUSH6nzWH/Eh1UHXztNZayKYb54Dh0H9RTsw+vA7Efcd9S7piKti6o8R7VXWl7J/FLU9zhoZmLNEUmimiQE8k7JjycHOQQCCBFBZbx4k9VUVq6eppq2sqYo2kWLBEaDCvOdzKMLg5ywzgAcsM9i7Tic4/Rk5l6/g66QFg8O7p1WEPxF8nAiDnIEMWV9P/wDsaUH57VPsNV3+JGsFxmnDkQzo/wDLlGMqWPt/uPtqcL4u0HQtFb+jbk3wRpYFpKZJUMZUIoUK3yYge4APPuQDzX+IbrWaW7SU0DbpWULGi9yxHA/bT1ZBg2/rOKyZW15yVQPXnjxzKG89578FjTzm87bmXADNk7iMcD3x3PH1xouLyFaCmipUiFMTuDNmQt75Pt9sfvoVZo6i0UM9bFClRVZU79wfyULAb+OMkgr74yc9xoxQT/xm+VNZVgl6mZ5JVPsWJOB9uw/TXLHHU9OeeTJz4M9D3bxR8SrB01ZoibhdKtI0JBKxgcvI2P6UQM7H5KdfdjpTpql6R6XtFioWY0lspIqOFnHqZY0CAn6nGT9SdcxfgD8CeiOhvC619bWOqN+6ivtGErLtKmzyPUPMpok/oUOvJ5ZyoJwMKOsFBOOTpZMI8T3b+uvBGPYaVA1hXjjVSprTp+b27azSlMM7s/TWaqpJEFj/AJjcD8x7/fTkjAG4cfLSDtH5j+3J/wA62RoW7Oc/Q6mwmUHAirBSxAUgew1sqgA68VUxy7E63CIP/M2/c6vbB3gTFQA6VI34AX9NYqKezftpaPMeBvOO+D20NGXvWIfCup5498E69emJIyMZ0s1Uo9OF757abyzu2AsgA/vogGlF1mjU7juhx9tKxQmPDEcN2xpsK8SkoJ0YjuBgnSiykHO7nTNrQPcWEUKshGvBCjE5P76ZrUDPqOlVqAmDuxn56EIRL91Yq8SxnjkfXWwKnOONarIJAST37EawY1KI7lbxFF4Py1up50lkHXowRnPHz1KPxK9wfMWBwe/99LpIGIyQfsdMfLWUkZDfPB0msMJZlWQbhyVDdtWFMm8CFi6n37/PW4VRghwuf6mOgTVNHTEl62NCOCN4JH6d9bRtFWSlYqxJXAyVXB4+mr2GT3Vh4Oi8+aCBxyNZ8REDggcdjjvoMlNUFuJUK/RSf99bwIJyfLnWTHfZg41Nkv3Ia8xDyACNe5ib/SfpoQtExlx5p7Z2gYONOfLSIYLEZ+Z1W0yDIPMfeWjngLg/TXnw6gkbQdBzdrYIZZjcqfyojtkk+IXbGe2GOcD9dVb1l46U9vr3pLFGlYIzh6qZmMbH3CAEE/8AFn7AjkmmF8hoCC+VFFmXWIkPAdf31nlAdiP01TvT/jbb7jc6akuNG9D5rBHqBU7kRj2ONoIGfrxq2BRw+7P9i51b4WxmmkXKr8iOxGD3I+2dVD+I/wADOmfGDpGc9RtXtBQ08jJFTVbRxFuCHZOxZecZGPUQwYYAtdKWIHhj+raAeIMKy9Lz0gbHxckdOSW7KXBY/wDtDaBV+oQiwAsdz5Q+MVhrPAq+9GVi1s9BQ1dEtC1RVUwangkMgb1vhicKQNu3jy35bOFs/wDDhPD4C+Hz3br2jqrDW3+o3wXGspcQQ0mFNPE8i7vJySzfztm4sO+1dFvxL9WdM0PVvSd462ts9x6cpbslQaeGNGB3pUeQrByBszTmVgeGDEEYbgf43fiFs/V9jqVtlWtwp54mjnjdcFQ2dyyIwDDIOMMOee+unhRQxJM4Wuyu6rj2kg9mVd+JHr7pHrgtU/FxPcIFb4e4QRq5Xvxnsy8fl+/IOuQprxVXOo+O3x+RTRClp3nlLEAAIX+bMcHkDAycdsaa9SwUA6lFHQyPQUMzEzxCQ+Wi5zxnkcA9/pqPV9YaplKqFhHpjXvtHtx2/trHly72vqdXR6f2cYF2Px8SRdNVMVLW1kUgQpJTPExTCj1dsfPHJ+uTpSmrEhiE3ktHK21WG7ucjsPrj++o75k86RlyvoRUAVQPSBgfftyTq0vBrqUdNdS0N6m6QpevbbbA9TdrLdqRamBqMAJJJyp8sjeCJMeggEhlyDnBM39z6Bf9m3c7v4cXS9+H/WbVdjrb9R0fUfTdrryPLqado5DNJCRkbyoiLJnd6G9IMb4+gCJx3GvnX4r+Ndk8cfDS0+LHRLrS9ZdB9awrTUEyhJzRSuI4E2d9suyFioOAwnUZ19Fwyq204R/dCwJGhAJ6kcgcmehTrVhnjOlWk2jkaHi+2+SRkWvpi44KiZSf86LYx8Re9fmEKUD1c/LWaTglBBORg4wfnrNVsaTeJBxbC7uWnkDbjkAqR3/4dCbnQ3tK0iheI0+0YMmM59/bRby4UmcYXOT3bGnCRxLyFT9cY/xpgyFTFnEpFQC9v6gmiIWemjyBlkJ3A+/ONNpOl7tUpGamsSTb+UMScal0axhe8X6Y/wCWtiV2Y/l/cDRjMw6ijgUyMW7pSvRsmtEZB42ZPt99HKWz1FMsrSXCWViDyVBA/TnTlXAPGD/6TpdW4yMZ/wCHQtlY9yxiUdSGVd4pBWQr8Vc5PO5BSmcBeSO2Afb2B07pa41lalIFusXmIcyVMW1Bjn+41J2KjGSOPprUsGOSyjRe6Oqg+x5gYWIB93nuD7EAa3/gYMnM8rEgknjRfeMdwfbg62HGDgH6HVh2PmT2V+IwitRiBxUTAfca9/hyNy1TUPj7HGiPxlPCv8yREA75I1Er71L0iblTVtZdY2qaPPlrTSuxHOSMJ9vfVqWJqC2NVEkUdOsI4qKlR/wjH+NC79X3WhdFt8MlShXc0suAAc9sce3v9dDj419NRuF3VjZ9xAMf3YaaTeL3S1XQS0swr5YpFdXEsQJIbORnd25wPkNMVcgNlYttlcGM5+srvWP5UVVTKScBYZY2Lfb1H6/trQnqZlO74wD39ZX/AH1Wk9TYoZwTVTvCGwS8QGQP99Tij8cembZQ01GlLXVQhjWPzpAAWKgDnW5htA2rcyKNxO41FaqovESssyVrxgc5LMuP8aSpZ6mVGeOmqHA4yEP+dey/iAskSgJbpifcB/8AlqPv+IesSdnitlM0OP8Aw2Lkjjvuzzz9NWpcj+WUUX/2kja7rRJI1ay0ixoZD5rYJGewB5J+g1FJ/FmqjeU01LGsYP8AKaQkt9yAcfp/fVfXPqua6109bVAvNM5Z5HPz+Xy+g+mNYtVHUNneN69lbj/r9NagormKqpJrx1zeL+dtRVypDztgjcrEnHOFz7/XOmtm6huFhqTUUNS9M4AUsoBBGexBBBHA76DGoSEDzHQHPzz/AI08iqKZouJUC5wTkZGjpQKAhDmOqjqSvragyVFbPNLI2TI8hYjJzwTrV+pLnAhSG41UaOoV40nYAj2BAPPf++hr1NNVTKqyj0+wBBJ+QzraaLahIBwOedUFErqafFyErvPLHkdtJAypTGXBYK2CffSgl2VaOwUgceocdsaaVV4oaGWWmnrqWlO0O6zTKjBTjBIJHB9vvqO6Yxbmh+MJMb5DSC/tCaNJIBKzFlK8ljzronp7xVpKqyUkr1caskCCUu4BVgADnPYZB5PfXNFFXUlziVqGupKxQCcQVCSHj6A6eKiIqLHJvaRRv2A8HIO3+w/XSf8AK1ItSCB8cwnTLhNOCPvOnaLxNpK+m8+nnSWLJUsOOR34Om9V1NH1XRz0sB9YZVR+3rcMvH2Xdn765+tySwYDcRf1YOD+/POnHVPj/T+C3TMcMHT106qu1xqmip6aGoihQKYiSxkclsgI2AEPLDkZ1mzYkxrYl4C+XJtEpX8V1yoq3x38N+koqWGso5upIKmso5ACrxIsVNEjggjaUeQYwRyfnzQH4kvASbwzuxuPTUc1HZKhTF5RG/4WQN6eTk+W65AJOAygcbgutOqvGiquXjfR9bXHp2W3VNLcaatFJUVIbI8+IgZ2cAbe+3nBGONOfHj8Tt+6wtdXSQxWmGkmLpMsdMzSLvH+tn+Q4O0c51zyykkmddcbBQJyVckkWsqvOLea75fd7n/lpGKISFEzwDzkcacV00lXWsNhZ5WG1VHdj7D7nWTRGjqTC7Kdo4ZDkMPYj6HuM9wQdZdwuppCtt3eI6po/Wq+54x9NfQL/sw7HT24dfXmupVlpainprWpkiDo4YyPNGQRyCPJyvY5GdfP+nkVirKMtn9zjX1E/CX0xXdCeC1mhnjNHW17yXGeCVNrKZCAgYHkHy0jJB7Ekd9bNMgyPR6ExalyicdmPPAXw96V6S676xt6dD/C3Lpq7TvY77VW+UgW6ZhLCscx9DSRsWAY/wAwLja2A2L1kvRmZpjUFnbu5bn9ffQCrussw8t3VQOCEfOm4SNQpMzdieAOf7/XXZTGqCpx8mQ5DZhmpuG2Ms0oCDJ5bgAe+hMV8irk3006zRgkEpzj6aDdUVUNJZpmLsd2FCsAoYE8jOexAOqV6keWln3wO8co9akHB+n++qJAYCMXHuXdc6Iprq4LZcngcA5x31mqBsniTeKWnaGSVJ9mAGqF3Nj7++s0yx8Sthnc04rGmcIwxuI/Nj30rBBUHHmSqG+RJP8AvrYVNFHUyRfEU8cu4jYZVDZz2xnOnNfW0djo3qrhVQW+mThpapgiA+wyxA15a53Znwzomd24n/So/wB20G6pe701omkslJDVXDgIs7AKMnk4zzx9RoJX+PvQtu8xVvHxkiDOKSmds/QEgKf3xqEV/wCKqDc6UnTc8kZzseatEZb5EgRnH7nTUxuTe2LZ0HBMJmr8W3iLCG3ow/oSOM/5OmNZWeMMMS7xAAfeKGAn9saa0n4pqgyosvTJEORuEdeWYcc49GDz7cf76sOl8euh5oUea6rSFgMx1EEgdSf6TgEZ+x08l07QRQ2P00gC1fi4IFkDADgEfDwkjj5bdbpcfF542IiLhhgEU0eR/wDiDqaX38Q3R1nUfDyVF1kI7UkBAA+ZL7ePtnSNJ+JboqeANJUVlNxkrJTYK/Q4Y/21N7VeyXtQcb4Ftdn8WLtEsk9xhooz7TqqH9gpI07l8N+rayTNb1aijPPkKQf7EZ/6+2tE/FL0VWSSqsNwzG20GSLAYd9wwTgffB0Nn/ErSusj0PT8RUEbfiq3azDP+kIcfXJ1Nz+FqUfbH+qG6bwPiqtr3G/VlYoOcMBtP05YkZ0pJ4G2UAsldOnPbzhx/wDgf86iI/E5URyFam10lEv9Jp50cnv3Ldv/AJ+Wm0n4jpq+Ro6eOQSAZZGqRgf+2Mf50V5RJeKuZLYPCjpuEFJbxPJKD/8A3Jx9sAf31DPEXw9ntdXQx9PtPXU8qZkcneQ2e3AwONDG8br/ADyAmno9iyFxvnkY7f8ASRv7H7Z0LuPi31FPUtNHPS0wICiGKPci49/XuP05OjVsga7mdnwkVUHVnRt3WrzXRTxrzvKQsdnI7ADH+NDpLFWohyj7QRl2VlBHP01r/wB/70zysl4q1MhzJsnYAnH0OmdZ1hcq/wAz4qqNW0gCs86iRwAeMM2Sv/pI1sXK/mpmZ8XgGKVFNNCvPqYqThW7f9f30nFTVG1nMTkY4B/p+mmcdwkByXOMdidLpd3Usqu2D8iNGcxitwmrUdWFJaJ1IHC/M6U+EkjiUkvvPdR/1x306pepqyE7I6qoSMewkbH7DW8/U89WAsrK59mK5P8A/wA6r3j8SWsbQrIw8x0ZucKpB1rIrRswEJByB6UOlDc038uBn32Hg/v/ALaWiugIwHycfmG7J/vqDMO5VmIRxSBcmMkknjGnUNzqaMxx7A6u3ZhnBP11huEYiUHJZTksXJ3fcHjWC5xKmAyjAzgd9X74+IJN8RK/9SVPT1luFzmg8+KlQt5cSgt7DIGOQM5984OuTvEG9VEFXHcYRPW3Ra/4VzNJulEwiU7n75LeY27nHtzrr6201Je5aq31YWWCqpZ43jlQYIMTezZzjv8Ap7a418VLZJ0XebzRvOK67SS1ddUHPpg80qI//XsDMQD2ZR3yNeP9WzF9Si+K6nu/Q0rSM4Fc9/ao9tfUV8glsvVNLKKammUVE8UEn5HTJZQO4LBXxnP3767Lsl5gutup62EqVlTnYOAezD986+YC9VVFxpo4GmNNbLfBCojTvNLtwAT7Z3yE/TI7nXaf4bOpbj1P4e1NSYmOyukKNsyJQI1LbRnIAKtzj2PyOj9NbJgy7T0f2Iv1ZU1OHeDyv7M6CWveRQck/TUG8U7QvVlKyVhaGClUGnfzWEnmlWD7CMYO1hk54AHYldzq2dQRzyNFJhHU4G4fnP05xpHxI6mtvTfRv8QrqmMQoxBEkY2K2GCkse27dg4xny4+Qe/ps7fSAZ5fQALkN/E4z8cLfi3RtSFn8r+X6hzHtIYAt3xwcZ+fGqMraqdYquORdrTANnPcg5H+4/XV5dQ9Q2+8LcFjuEDpIWAVZFO4YJ7Z+n/zqpbhapJqryUgeRSOCozg/QjXJyEA3c7gQkdSO2mt8ysi8gqsmcLIVDYY8DAPGdX5+E/pexdTdcXKDqKyUd5AoXdFrYFlRm8yPJAYfmxkfMcj3OudqGGWmmYSQvG4blSuMc66r/BrZ7jJ4h1d2pXdY0t8hZVCnL7kXJB4B2s3Pf8AfUxFQ4MVn3jEV5nR83g90KaFoaDo+zUEjOjCRLbGpwHViNygMMgYyGGM+4yps+0XCMRKs9Q4mQKDKuF8w8bmwAMZ749tN6K8XqMhGSEgtgNVNF6fbPDcd9PTdbjKrFYUVXHpmip0ySOMjLH++uqcgXxODywo81Hc09JNtzVwbm5xlf8Al/tplX1cNJtUhJlYZ3xgt+mBj5+2mdzvDRnFTTxx4Gd8ic/LPBPz9/21H628VNau2hWLglVYRMDn5A5x/b99WmUHzFkDqoVvbpW0oAfyIgwd32HOOR2LZ7/LUAvVIpBLE4U4YsMYH0/64/bTtjc4KaaF/NYyOQRgsW+55/sdMbrFd77MROoG45fjjI+g99GGG6yZoXIiptkTiBknnaN0jQtwHYZP151mp7beiHWE4CPk/wBR24+w1mi/iU+YkuZXMd/hV5HkjkY7ztdORjP1wdG4+pIK5EWStdwMlEeQ+n9Dxqu0tlMs0zedFlSSpG5PfH7/AExpNZauONWh2PEuVCwvvznHOO/JJ5Osu8GbCL4lpx1VKqqdzSnjOJRz+g0T+Ot8GWQnbwFVUV2Iz3LMRg/of0xqoqS7Twr6o6hCCOBjA5wQMfTHGi9LfElhV46oIynBEpCMPVjkgHbzzqy58wKqWNX3S3ywNFRiqZ8YMvAx+3H9tMKZEgQnzVaoYFirORtGR2H6/P21E42uckoVp53i7o8e5l55BycDT+O5VdM8cLPWZJwZkUkH3yWA+/bOg9zaKEA/hJJNXT7FiFKshblJZpAgHyZec/8APXsltldVlq5/O2kKI45APvyew+ufnoLU3J3QOjVDzAFylQ4XBxxgEAYOefc5+h0Stt02qY3VqbaBkxwHL8DnAX9MYxj30h87AWokYkzdLL5eXdkLH1DY/Ydsd8nv/bTaOhSPLsXp0GcKvqAHv3P+dEXhguaI6SMSCfUsmx89jkAjnvwRoW8FJDWIVjmnIb1tLlgg7nb6SM4Ix37fTBUmqLcGJuzUdpRMYkZESVHGVkNNk/cc4Ol6SvgePzEVDNknMUDtjGRnvg86E3FIad0INUYJF2siKMZz7ggkKO/f9NDKmrjMbU9HE86MQfW8hB4AzjIB9tM91m4hAWauFLx1G6vs2L5irnL5B+fP17caaxXGpq5ljimM8nOIYACTjjH35GgdRYbhHGZVhWRedwVsBce+OP2GeNMGE0UpG1lMZP8A5fKn+k/PuBj/AGHOtCsK4MMIJMxWSw+atVVIskbANCAHdfv8vf2ONIPd5JBupZ4pnzjY4x+xwP8AfQO33ad0eOWXZIcHM437lH1GfkPbSkrSwvIixKjLjdsfzAv+SO4Pz1Vm+TBKC4bp+plkjbcnlyA4IJyB8uff3/bvotSVtJWDctarAH1YibI/T/rvqOJMkVNE0pidmBwfJAOc4AyQSM45OBz++m5uM1UVWniMbcYcEbyO5y37e/Ax8tWWB6l+2JNqI0lV5yzVs1MyjaM0jMrfdt3pHfsDp2Kq206ZSR6kDKjzolgB9hgK5Of19vfUHhFZMPMkfzS2Sx3ADHPAJP8A1x341tOtSSECqEDEljyff3OB+v10o5fiVs8iT+Pq1bcqqKtIYvZSoJyOOBj6fT3+p0wn8S2yT5FNVKpGBIqE5wCOAvHv3+XvqAVGUD7dtQ7FsJCu734Gfnkn6c63ilEx2RtKGA9TFWJU45yTwO3vjB0HB5MuqlgUnXlPShC9jpZio53yux/vkDUgtviVZJ/5dRbqm3EAYNNUMcnnPAK+/wAgdVD8ZTUW4RRykKAW3kDGfnxnOPt/nSdNV1NSxMPoQ4HCA9zx355+/wDtmHnuMH2nQkd/6fuFJUViVrJT0qlp55ZcGEe5O/JHAOvnT499X0fUfVTUNmnqJJH/AJbVknpZsliMjOfUXZiO+ZDnvgdyWPwSunUXT8tfdJhbLdVUrKiVbfz5I2/rC8bVIxjcQT7Ag51RXV3gHRpK0NDU0F0+HiLQURp/KMjL6sAIS0jkgnBYEk4Xkga8xqM+F9Yq7gSOPznuvT9HnXQPk2Gjz+XyOZxSlfVzTRUQkc0sTt5NOWwiknvj3P178DX0Z8Iev+mKTwqtwiorek9vh8k0kkdTFLIoJCFEA5bG3cRxnJzzqhOmLTDYa+Cgs9u3XVmBq7hFR+WuAMFVZlHpyTwO4A5JydGLldam7X0WyCoaTaN8saOojHP5mYekD6/pzr0mPSGw26pwHyqUKsLEsWT8RMVL1dTWiKiS3LVQSyqhqZHKSqVCgFeCCN5IOSAV9XcE9cOoajxDsU1tujxVlBWgRgMSQzf04Of9WO/P21zBW0UEXiH05VLWLcmjr46eaKGNhGA+7Khj3OBn24Op10b1tHQeJd9sm0tTo4jpIogSFeMBXwM+ottDcg/lbtp+oTdjK/lMWEpjyrkUdcxzT+DNBZo5blh5IlcqsLDuQATz8ufvqKdO09HP4qWeGtizQx1cTzxKMgorBmGPsDroOpnWXp2KJVKu83nNHkFgGVWGcdxzjPbvqhbUjjxVjJAdjO2Cx4A2n+2vBaZsj5jjc8g1Pp2uGNNKM2EcEX/vIH4g9Ljpbri50SgGJJW2E+6541c34VbilNebtC+zmlDKH7E71GP7/wBtRLx9tLfxKiuuN4mTy3OckOvHOO2QOPfg6H+CM5m6lmo/OMBqKd1XbgkkYcAA+5266uEnHlAbwZ5/U7dTpGfH0RO4KDqWkpiFrLNS1MYOCyAq39yc6n9huluuVvi+HjSOAZ2xugBXk55+4OuWI7zc7NKheb4umXKkSxjaQDyA498Z5Py+mpLaOqqapjSnLtTyFtvlAnDHvhScDP3I5Htr0pCOODPBY3fGfq5E6EqqqgBKF6YKchl4J/TGNR+vprZK7lLjNAAOVEm5PoNuRgarKjinuNWFG7zmbjD5x9eGwBnHJIyccex9htkyyxxy0MsmZcY8pvM7HOc/LHI9tD7VdNI2Qv2JZlPFZykdO9SaiUjIWFNzED2GDz39hrebpm1tTs5QoVDYYAhh/uPnquVp6emqh5tEaVkPp8uBgxIByMunPA9j+ulqepoK2eOChesnqSBvLIdgAIJ5wAO4POP00hhR+m4NjrbDNN0hSTNLvrXqmU4LPJIGH0IU4Gs0vHTpbi0cdur3I4Z49oViPccjWaX77S9h+JyfBUFpTIjSsqO2W2lwoH9Wc8Y0v50SVpSWVPPPeKpZTtHBAwQRn6E8fU6yKpluFNJNb6iFomzhXPqU5wRtODx25/xpwttqlBmKQuVXZLL+YEnkHGCM44GD7aeNQh8zZsPxHNHXwUBjb/7UxxyFd2wAn3HIyDx7fXReh6oeGaWPzgm1wdiIuPtnBzjj5fc6BPSbokZopTGrbHZCAS3PYk4GeBx8vqNOYrm0EqrDSOcnLB23cjjkEcZOfn9vnZdW/GLPfMPL1JVvUtHTyRFVPLvCNoHG4hgCOCTknGMj76c1HUta0cUtMKSQlsFW27Tn6jv78frxqNw3SueSSQQyRSpucOCHyp785xzn5Y+vfJVLjPVfmJDYG9hKDux25yexYnnsPn7KJUdgQaEJnqC5VEjxrSQq8QDybPRlee3P5s7ewPfW9PdKuaNnlhnVjN/NTzOU4GMkcZIz+3OhlQaqbzJPIUSMAoLxKCGzwAP+XfnOtBRiopj8Q4p4cAhIoWEjc4PA4yBzwD39uNVaVBK3CdRdFpqfzAXVdwOHcKASSAWPYfX9vfWGvifPmSHypFBAbO4vzxt7juO/fH05YjpqmrGmhpEnqZVKO5mBQMHPfIHGV7LuABPsda1fTr0BlkAWJJlwJmUOYeee4GSQQMDPb66gfEfPMDYpMK09yjkhkSGpSKZMq6uzDAyOQec9gfb2+unENXT1KtGLipePG4rgs+R27duSSc4H+YjFbWgYny66o35R3dXJbGDkDgD3GfrjnS9RTyUM8krUkwjcEqjKwZhxwDkZOeT7du+cao7OgZAijuSOmvUU0gQGRgASx27duMgfU+57Y0H6iuiXGqWSjHmbI/zsoBDZIGO3Yn+2hMNbFRSsTgkE8hcZ+WV9+3bP9PfJ0xn6geKfyUkEcr8kzSE5+Ywp54I788d+50xFprAh0PEfU9HW1MpneVVUH0lkAypAOSBx2x7+/wBdSF7nUyNsM9PCiqMPHTqpIx3Bx34/6HaKQ3ev813Ehp/NkBV92I3UfLb25zx7aIqY5Hq9tXMiNiJW3Fi+PlnJHIGec50x2J7l1FJ6qevnRNjyjAIqZCzBexGR9wc88fPjSlNMyykS03lmMfn/ACnHuD2AGfnwP10NkrKqFlEcjyGVd255ArIOwHI45DYGPuT7eLU1lA3lSvJwCVhkYYB7YJZecADgD9fkJaVXPMkclYsDRySqJXYDbCOWXPYnJ+3cDuedKzVGJUk+E5UgBfMBKqM91U+57A4/TvqKRXeRo2kjD1WZAHlVSvl/TPZiSTjjOBom94gSGZ2gkRlTZI2GyrcgZ79+f2IxpTAjmHUPFp32PsXGPQZJHA2nPpx2z3Un6jjB1rPSzRu0jO3PqiWJdoI7navZuARk9iT31G/+8VJDErk1KTCQFJZyxHYdhxgck8fMY+jWv6g8mAEvHUVWQzMA2Ad3BAz7Z7ds6gVjwINSedK9GV3XN/itdrpFqatgx2MUUKmOXd2J2j2JOPljJA1b1t8NbF4fotZfrtRXe6wDMVJCP/tI39i7MAZMf6doHHO4ca58s/iVfrBb7harFGYay5lYlaWN/Mbg7FVl7AkgnC8lR2xqDV3h74odQVVSl3ratamA7pKLzBj7cnJ/TGvOep58+NvasKp8/P2nuvQvTtLmQZsgLsPHgfFy2vFHxavFRPWLDfaWvnc7mSNySi/NvloX050/eKKjkul4ppUnK74iG9PzzxpCx194n8P63p600MNhvW1YqyKCmEclZTgsQMZUEhnJY92U8khFAlkNsu/RvWJ6BrrpLeVFlhuaTTMjSI23bPCAMbwrAlMAnZnJO0trz2LA5/8AFyb/ADPU9zl1OLCayGhX5Cc33PqK5w3qrgqamdBAszLCJ28twAdpOfngHnt9cZ0GN1W2dO3Ojpqh4JpnSkZp3jPmyybWcqw59C4zyQMj66n/AI09J0dsudwramuWkttNFJSl6aSGWVJSyGR3VHYekJMhTJPqAAyu48v3uirKK516/EtcEpnZGqkRtq5JzlT/AOGfoR9jjB19LxZMqooyD6q5nyfV48bZG2H6b4+0n948ULdZaqP+EU6VtXT3CWujnbiKNtoji4xl9qjdjgZI78jQHpDq6W3dQ0V4kJatjqRM7MctLz6uPqCR+uoZFaq5miZ4TBFI+xWk4JP29tOKq21ZjQQHzCPVuHG4ds4HsT2z31RZsnJmQKqCp131N1bHFfrHV2m4vJTSQSRJIpXJIYcfoCB2GO2ONB+j5qau8SxU1aOWMUj7cFvVgjgAgkYz9e/68+2LrSsSz2emlxspp5BCQeQhwWH/ALs6tLpjqMJ1TbKskMgmTer8gqSAQf0OvM5E9rU764M9njf3/TjhB5Al59ddL03WHS1TbEZlqSxkhafgrIoyMKNwC4bGcj83uRxztFS1vRF/pqj1QV1JKCysMbWB7H9sa6uioKaCjZY42RZDkxgfmG33AGc/P7D7a588boEputK1OfUqMB2GSgzotSQrh18zl+iuciPgbocj/eXbRSWu69NpeXrttLWIsuJJC8iYYBk+ZIbC7jngLpvDmuk3GgrikjCOOZV/N/pO0gMwI2jvjk8+2o3+FbqCnrFvVkr2YRRIKuFkXJU52t2IPuDwR21clb0ta5maNbtJQylMbG3A98k5YnjarZz9u40/FqWrmcLW6VsOoKr/ACyu6/qepshjM80xigB2P3QckHcCcZ4ORyPv7rr1vHdLipZYA5dnYR5Xj3z3wfTnsft7alEPRC0ttmauvs1aIC38w4/KASAnqOMZHcfP56jtIggCusAVpSXLom05OOG9IJ47nA7+3Otn8SF6nKyBk7HBkttnXVTY0d6ZYWklzvhrGTzMYGQGGec8YOBhB99JVHideK+qkke0UOFhL+fNCrM5C8plQ3tkZzjAP0Go/JTS1MUjfERd9pDHjkewA+mP+jphHaPzqtQBIPyGMhVb6nIPI444H01nOcMSzdxYyHqN67ru8V9S8iU5A+QkVQPtwP2xxrNFrR029zpvMMc/lA7Y5GWONpB7k+oZGcjt7Hk99Zpvv4h4mmyZy+kk9rkWmkMs0O8k4l9P5gBwD/nHcakVp6qmpad4YKvbFJIMMzHYCO3v7c47/LURsEUgrJJKitVoQS48sEnOcKpyMH/9c40Thq6CaVpnkgkaTCB1i/sSe3b+wBOoXW6PM3gFfqEnNJd3r5meplSOAIcTqQqntkdgcj544+eilDJ5cXkxzClEqr5TRKWMhyMFTk5Pt/8AvOqvpTTtVQhFiqkBI9TD0nHHpwN3IGcE/bRB7jLTiqaqrZI5TnBpiDuUDPYdwee/H76MNXCmJIUmyJa0FxjmSUM0IZDtxUv6g2O2cYPf20tN1QrzlRFKiMAPPRgilgOeByPf34Ht31V1puImu1DNUVjvR+l33lS8iAAgH7nvn/UdP791lRpQSUso2SDJhqEba2OxYOhG7OAMZx350JvdQ5lbVom6k+h6kjSNZHfKS527yrjPLfLJBxj/AHxovRdS22qLRRTgRDJNRJEqtJzhsHBJAJI+RBx7HVTLcKd2gNEzmRgThkd1YfInn5jPPbbwONTa0UdDW3K3001fl5yVnhpY5HXaFyCgzywI7YA79scryOiC2MpUZ+BJyK6npWhdrrLJ5gCKIpCVB575yfl8h99PauglvtIqyLGVRshtw8wlc88HkcftjtnipYLhWpfJrcKp99O3pmmXYjA8B8fLGeM5508rrh/CpJ6qWtaOVApR02skwJ9QCkDnuft276VssjaeZn9g9yd1N1ZGhglq5KuQet5YHTAQ8bmIJAHOOOf2Oh17nkkiMFJQSmceo1fnsz4Iwyso4+/tzjjjIGO5JdbZUVNroWaDGXEY8s+nncc9yPYLk8ZwNLRdUiGeGOOOT4c0wKKzHCnGVA4zkD375OmICp+nuGMSrHos1PbXdqyNJ6yV87JcMVZcY9GSMZI4HzH206jmo5w8Zgbai8xlY1ZFwckpwffA7DnAzpgnWEdLG1TU0k6UKP65I4wWZyScof6eGHPOPTn5aEz362TVDxRgQwxu3ZiTIeVDNjHOd3GCD8sadeRuxD2jsSWtVRT24slTHDJIuY6eFjLMFwcek9gCCeCeRj551ksVLVFz5tXRBn8o5KlmxnOAQAAcEcfNvbOo9RXSijM0k708qxAq8UcIkCewU4YAjGTxn3HbupV1/wD3gpC1Nda+njWVcTy0nlpHGOQQwYgsd3yxj5aQS4PBoQCAZL4bBS+fJBR0bV0ZxI0xIGcDlty4x3HvjjQK+WOy1KLVxxt8TvZVaOoKxM+1sKARnuAMDBAxjnT6gppKbJqrjWyh5AhHkEtwMZbaxAGcHAHcc47aJU8Ud3aKOmt8lRTg7Xd6RW8onknLABQM4/2zpAy7G3FoWxRzcgU6Tw2tpf4zLAYZgIlp4jkktgFeV4z/ALd9N6N6e4TulPWVEjIV3+YFXeVHLbiRjlud398an9Xb4MSQGlko5ZPUAY0SUBMgPlQePkM7gSTpnd6CnoIYmECvb2A82SacKoyBtycYYk5I9+Mjg60DVhoG0nm5HYai409PCs9O9dPJJsjkgYblBLYGR78rx/nGt6Osu1lrz5NIrTDvVbt35WO48YwN3IC47frqTW5Ka7yVKkQTQLMqoCqqCCMsxZe5zkAnkADt7jLheZrZNHAlJU0cJBghp4ymwsTjOEXGfVn3J240xdQTwBD21zLU8EY0rurJbjUVENZSWuH4iPy4vQ1Q2PLJJH5gcyce8Y+ZGoJ/9S1tX4hUpppd1BdsU2GOQkoJKH/1ZK/dl+WplYbs3RnhbcLpVxmmq6wFgjLjasa+WD/7jIP01z50Z0rdet+p0vqpIGFSopT5bNvk3HBBxjjB9+NpJwBrxupvX6pwDwor/v8AWfUfTDj9N9OXM/bm/v8AAnVXiV06adKW/wBtXZV0+JFIGO3dT9D765Z6q8Quoavxba90Mcq1GVNpmJYF0j8yJ42GezESRnGMhRj8xJ7otVvl6m6VakkRWqwu1/LztJxnIyAcHuMgZBGubm6bprZ4y9O2KXyRVVV2hio8sN0U0jqoIByCCQhIYFfSCeM6D0fMV1ATz+7nT9Wxrk0jZPAHX9v0gLxantXXPhrbbjaZJktI8u41MNVTOpmO4lkLr/LadSSpI3cht2c7jz5aGs8/W0dxqDHDSSKFqW3oqlxIvJDAjcFBwMHPPBxq87L09X+BPWPU/RlYssmXkuc92t0DSmpgXD+Zty7QhVbLJuOPLOSGQnXM3U1Ilhu05p1p5LRUs0lDPEwaKeA+pVOSTkAgYb1cAkcjX1B3DrXRnyrYVYseYUuFJ0x/9RK+UzzVtniqfjKeFVTy0D54bIOSHDDBHG755XQmsq6m9TzVxp/hKSQyVMMAUDagPBYgDcSdq7j/AKcDTzxIt9B0/wBM9A1McJtdTcaOeerjgQFmUmLynbJy2cFhznB40FquqZ60s7AQROqIryjb6FAwNvy49h3zz30GJgF2xWZTv3CBYZorNHPS1FJDVos25I5XKFQSRuVwRtIIOc5H01MemJ0uFbDFRiQiQqI0kYM6k49JIABIJxnA+w1FauOluEiT+XJNyUlJby96sfUB3wefr9eOx7wdkDdQWuNw0TrVpG2fzKQwx+uuLr0oXO56dlIDD8J3fZqGxdSXNaIyS0e1SyLuXEpHuCynHc/3576qD8VPh2tpltd3t7mWnkjMMnrBIYMSO30Ix9j8tSz+IRwDz/4mI2jVVSQsoYYBPpBI5IKjPI47nTPrK5V3WXS1RZq2SKV3R51kmZ4pFdeEADAbz2XHcBv11xsyO3KngTD6bqVw5xY7NfrK5/DHaorr1vXUFTNPDFLb33NA+1uJI+M4PsTq6us+jIbUaeSmeqrZX4/nvkAEMCCRjjIPJ+f01R34fays6f64q5YI4fjEpmC/Exh1X1Lk4Pvx31cN76tnvtbDJUpTgLH5eXwuxmIJPB45A4POAeMZwGE5QwKHjyJo9Z2jOQO6EezWutt0cUs9RHIHUeZT0c8cYQjGfzDBPf2bue2dJ0ckdY8kUS1KADcpqo1YK3Yg7Wwc8dhkYPfPEfluaRzSOVdE37EkjZi3zBAxlhkryPrzxk61FzqEkdnaaSQsFPG7fweeGJIwO+Pprb9RHJ5nl2B+JJauenpoo0aeKSXbtVvLUZ45G0NkHPAwSDn562Nyp0XaaaQtGNrek4YZPA5IOCB9B8sjUY/jLRx7EXzdqnlAOO5xuHb30j8ZVmP+XtbGcBnPqHOO2SM5+XvpYxkj6jEflJzRXG0QRFai3w1mOEaoy7Ad/ePgc/M9vprNV5HfK+lyggqd2f8AykYkj2Jx+oH2/QZqe0fkxm5pSn8PrL1RpVUcFM9MZJIY/MCxSMQGLEn0gLHj1M52jGc9yEoaVrfJT0UTx1cFXCshqI0Kg8sCRlNwGRwMAkEZA51Oay40lZHWQLGZJp3McsiqJ5VZnBLKOxGfLYg8nJ9S8MEuray5mSm8mziaranXdVhVMaA7im0nGS3JBOM/LnOuQnqOTcF2gA356+J6H2gELfFfn8yL00EMUsq0ppWiEm5viThyT2UDsRnHf9tKXCklir5Kh4IVjyTGioqhz29PBJ7dhxwB9knpZIaF5Z46irrqpMwUaHDoRw8jcerBOACOTyc45dU01z6aqbcgZ0uU8jqtHCzmaJxgMjhTw2DyoyVOVOCCB1E1NncDfj/mJbbQ+mKt01VTQxpP66tYzLJSOqo0SLklnXIIKgN/T34ySRoMk0QUCvjUU68lHVQVYfIZOO2OeMkfLVq3Xrmst1/jWtsxlNTCYJWWmZXRW/KoyM8NtI7cgYxjGowtL09eEluM0c1OjOXlhhhw7yEHEYJZRDEBn33EjJDDAVKa9w5XKOD0RCbTqF3BvMFJ1ia+V9kUYDFQm5CFCjgZ/QewHc6LUN6ko4ppbJSVUc4dYWkgjYBSWwAecKnPbPI298Z0reLR001BbrgBW222LVtCygJuDlMuu8LsKjaeQqnLHjnOgfVfUBhtsTLRpb7ZJloaeNpS88GQFy6ngkbDliAR+mqbUY8rBUHnm+v+4GzaNxMM3O+VMNRHT/DxutSQ8UrFDkDcC2Sc4zz3PAH6k7AlFVLUveHbY5LJLSSI+443M+/OQq8L7AkjnGdNLXbLVaFS53+3fxKnlnjS22yXcfMZgQQ0XYFc7TuyPQc4JGRizvcurpLNbqREhgmVgKiRngiJA34JJ5BY4Ug9jgnAGrGdcoIQ0B2ev3UM4wOW5/CHrveYekoaaqhqIq6mx5cczCP+Qx9IYoMjO1XIIzjORzwNnlttPb624vcY7qFVQ7Qr8OUZj6QGGQ475OQQfzKACC8k8O+nq63V1PU9RSV9Z5+4ToirFHuOD/LLHcxwRu75PGMEajl86Ep6O70PwMFRJbx5kZikURGdlB4RBl2HA5C7SM/fTsGXHkW0Y/fq4b4CBdcf2h3pR2uLVNbQ3hKaKGJYpaSpDO0qs/K+kYxll7D2450KmlaORqNKdJxVKWepWNsvnsBgDJwOAAfy+/YB4b1brS1aRC1HK6ANHIrRmJMA5KkHGewIIxjv3OpZV1FooLfU01hV5KCWXZVTCXNQkZXeF4J25wcjG3cB7cDSc7q3IJB6mUYgy2D1Nb71E9ho7ZHTR1LUNOvr82Jjuz7MOw/4TjGQO4yFKS81F5pHe4VrQ0mx5xFKchxzg7cjA/Kc7eOSO5zGGS5vcEpo5DLCNyJK0gCsnHpYgkYAwB7Ht7cPOnKS73J7pHFQ1KzUokaaQAjnACKZGP8A/kuBg7sZxwSD3oF57iVWzwLhqh8Q7xV35raJ5TR/kjaTLLGgUgue5GMA/p3HfUuour6e1dPVskrvVSwIZDFuxgA47kFsnPOB8/lqtaaaripvKFOIGmgMap5o4LD8xJ9ufbj2BHGmlkulVYbhSyzwzRhW847m3Fee+V4/p4xgEEEcc6j4ceYUAAP7yj8GXRUeJPTyLIstGsM9QPMaOVPMZTx/S644444HH01pTdY2Kpt1MayJqWND5YSeCP04xyFQAjGRxgY449hF+oxVVtv+OirqikqBjzZKaPdIhOcZkPByxbjggL9MahdfdLeWSokrKmtpzsQU8K8xkjP/AInJY5BbsBweOeMSaDE4pSQb8ExbYtplz0Nk6bel82lNO9PtBV2LIGPIJyT3AzyT7440SuFD09IsNWlMKqaTzZGngZpI42hR3wGVvzYQ4AAJJHudVDaZf4bFUt/EWEI3TRRBN/O3KAqw5wRt57d+xOpT4XdXUnTVzS59TWlqi1y0c8tBBTiNXqpZVkh9Q3YRcBhk4b1qVBA5g0Dg3vJqO02Le4DHiSb8UnUlNCLVYLU0s1sbyUnrYgCiwZCptOfUx9TNtzy3OO+pfA6+AlBd2vslrs5WxQQ0tN5Bqqk1Ej7TA2wkoQrKp2iTJyQ2GOqZm8OPETqGgtlwqrP1RdbTQ0qUtniW3zypBGn/AILllC7mVQB5oAGACNoOmtD4OeK/UVHdq253JrNI8wq6pr5cY0ExDZEjzRTOVKnB9ajaR9OCTQ4dOKZhR75s/wBOp7TJrGzbCFI2dADgfr5l8eAvjDd67qrqegudPXQTukNXS/FU7IoBQJsBIBH5QQG9RG4/PDK9dU2rpvxcpLpSWhmkstVLLXVdYQ01RV4KCnTafSuHkBkHyG30j1V/4I/hi8TbR1/Hfama3mnWVzJsrXkM6hhl1d0UMhP9QJ7EEjQPxygu/hl1ZU2y/wAEkdSHDpK2cVCFf5cqnG1l5Y5B4b0nnI0/RafDhytkxEWf3xM/qGszajGMbg19+/vLD/FHUW689P8ATHiHabjVX2qpYIpZqy4NGxBOwCP0RhckyS7mwNplXI3DXHE3UtPdbVR0VJB5MF1lqa2eBiJIY8SehAhG0eodwBxxyDgOupOrFtz3KGgqJ0gq55GlhMh2zoScI2O644Gckex7aiXTUsdwt8VrTKtTS+dtIGZIiQWA+xAyPfd3OOfQl/d48zzyj2zG3iB1RNfHgWtDtVRR7II43CpDGCVAIx7FeB7DQC35ngAcESA4yfy/b6frqQfD0zNM1aNkhVkR242gM2Rj/iyf10IpmUxsIJWVt39WCD9jqtu2UxvmOUjMbDK4LDay+ze2iPS9abJ1RSVRJEbTLuGf2P8A189CVqNgHnOG259WQAABpsZVu1ekcSyyxt6isRC8AEdzjnIB1nzqHTaZp0rFH3ATu6S0QV1SZUpljdvSZY6eOVwgXG1fVuAwAM/Qe+NB+pqu2dF0YulPBFU1TN5Ip4jKztIxIIVRuBIAztwMlPY8aC+D1NaKHw3W73Pqc0lQzyLJSGpWqkQqRs8xd5OGLE+/AbHuBHOtbpT19TaJbEJpRTtLIZUSYjzWVVkL7SqHICggK/f7jXGGIlqZuJeLSumQPXRuArZ1xLZOoY6ukpapaiJPKq6iAINpBZXA3NksNoJABywK8Z4sbp/qWku1porvO1RBBXRq8cdRRjzI8kAt379znnkD2YZom9dP3K3TSC3dNVd8jEzSPVV0E8uHkbcVkjJ8suC4BIBB4IJzk3f4VvLdOkrdPc4bpbKmKoWkMclBU+W2BiHDjhct39HfaRntovaVVpJs9QxZNS4yEfV+/wBYft9/oLbPEDO1UViZnlNHtjQEEjCkNjDEk4AzkZzzprSdYrVXCMfBRw0cpYCZogixlBggliDjJPucgjA5xq0IPCbrLrG32yatulktFtXZGzzuJI4QqgelBtXIB5wQCcHOBqYU/wCHO2XSRaf/AL7UW8J6ClGHUjJLEfz8MAGzxnsO+NZ9tfUV5P4zlnQ5QfpE5/kuCXH4pJMy78CKQghAFztAyD35yoPHIGcDWlNbp2FPMLfJPTVMipDIPzuSeMKpJJJ244HB+oOuo7Z+GrpawFJLv1MBCuS8MFJHAz5BH9TyY9jkDOOOSdM6jxD8LvC9vK6LsdFcbv5qQefPJubc4C4ErHIHIyFzjsV5yB9w3RHEenpeTIwLiU3034cXqqWqavuENg2uEWnrqKSSdmAwxZI45Gj9hhwvuAWKttzU5tPU95pLpdJ6eloaSeqdZpojVkOMliuWOV2kHIXG4ZJZjvVUzR7xOmPRsP4zla9NBabyJbTMTb3cRyNLTgGdzgiMEYLkgqTj0jbjhRonU3C70CBbj5FXHUoCk8soiRxtDeYfQcuoUAhRlixAXhgYDQ9ZVtU5Ek/xcWfLWl2oPKy2SSTluRnknnnAxggtVXSsSrprWZZDDUFTDBRK8pUNhXTBkX0Z3NycDIznaCPOHTNYTjju/MUxRbXs+IYour83emgjuaNOXETvMjQxZEbsrRkBmVshMFlOCc+/Ezm6UprhV1lT8M00lFH5CT7mSlkDk4aaRRycAAqob1BQRwcVz1va6eC101XXTWW5VeWiVaVihpgFAR1YnEhBds4GMBSSQ2NLVHUlRabVfTDV1UdvrZkRaT4VKhFmdSysBlVDFUJHpxhRnB2jSRh37Ww8Ecf15kAtSriPIen1t9Z51DURLsIR6VZt4lK+20A98ZyGwp7DAXM0stN/3Z6WrWhSkaWmdYJFXbEMlwFaWULkKD69zE8lcMN3FVNfpRa4bpTUNUHMsiR1cUqrnyyru2D6XwcEDd+bC9zo3buoVrRPNSW9rnT1EkfqpkCmRWXbmNmQk8xP3HODhhhsXn0+cn6zaj90YvZjC0slFBcZrna7hDckWAQr5Hl1bEoY3dW3vkZdGwM4GW37VyW0K6cv0hFV5fx1QsknmVNXUQCOOYdsuig7VK+nexIwcEAdgl26rrrdeoaoAy0cIMEdFUozqiHO5sKcIQdo9KgZ3ckodR6aspXNdWieottO+P8A7Uy4SNyxy68A5PIUD3yM4XAZj0jBWJ6br/iJyMqkED/7LcvPXdjmWmj85EkhjPk1ixAywsfQxGMICBhPUSMoDn31DrU9ptvUtPBRpE1JUVA3UTRpL5SsowTLBsZifz4U9sckZGoXYKxKqlr4KGtZpo5fPFK8mBMm8korEZBGSOxBI43HRLZJVUwuVPZZKO5pKNtJSqEiQCUZYEFZMng/lbtntjGjS6E6cleaPzBdgTzJ9bI6azfxW30d1VJ4Id7fBlEWQnKlS7q7hRlSRuJwG/4THOn3Nqu9dcIK6SqqzCVDBJEMWEyxXuCODwc5JyTk4EdskFya1vHeKurdY8VaUlTIyxq+zEo2k/mVTlh/pycZUa2pWramlp54aONWeJAvkOACrsAMA859BJ/4u2MZ6WnxMtgtwftFM20ggyyvDuCOXr3qW91Ec1NNFD5aLJF6HxIpYs/JV9wC7DztbGeAdB6qyWCK+vRRNWWmgZ2mV6eUyIzE9irDgYBAUc4HPbQCg6qusjTW2qFNDbI1UfC0zF9u3gAyEcgcn05JO7nW9puKP1Ja4JDJKkLEeREolO4DgtuwrEkhTuBHYc5xpntZN5YHx0PwEYXVkCSd2JRZaCuko76XSqqtklQ9G0RSLkZAwwZuQPYnLYwTnT7peXqTpuCnjuluiuEVwnZIY4HLsdqBmbG4bA0an1MOy44wBoL1I0tfU1V0W42+nhqGNOFUGRgqgMFLfNg8ZyABwMnkZf2fqC7Xh6aovlu/i9E+NkyO2Ffhdpl2LuYlsHv+XhuOMGV2x42d6Pz8yKcYauqkXrupLRXX65xwCspqioqNgRTjy3HpA2FQSQc7uxJUngk5fXLp6r6bgSJrxQ1ksriJkggkMsucklcou8YBG5ccsD8iZx1R4gW+ntEkFtp6qorpamR1qLe5VjOrDtgH+lCeTkBQW/MdRa0U116aMFzqa+KSmATyIRKJHglCkAOVOA2eQR3IH2L9NrHy41bbtvwTyZnyItnzf9IjabLeOsLZV2yz3Gepq4FaQ01RIsKpESeVQn1fmPbnkngHQS89PVNLPT0VVTNHVthJJopQhTghjJwFxjIJ5xkZIJwXFx6xu6XmSrUSV+zLpLuAnB2BWCn8xbGMY/0++MaG1HWP8aqqlfVMJpBEHqQVA9OApGPSdoIOORx8iddVWzKd3FTM4WhzZj/qHo14bvTxPXfD0zqmVLCeWVi3LYAUBcEDk5yRknOddwdFeDNT4G9CdO368WKw3HqClWSX+HVlW8dVQRqVPlq6rKmQu8E7V9c21mYd+f8AwftVn6etr3zqCgmq2SM01ntUEybXkUwmUgyZD1GJ0SIYJMhcqpaJdXh1z4oX679N9KQwQyT3fqe9G3UqXRVgqoI5XPw5Lc8r50ZMvzXjkEkHyl1Ck3U7Gj0tH3D1Bf4lPGk+J1gpbJSW2utK01dFNWUE9tmaWrZuwUldzqEMhwQCxwChyuW3hXdesBbZaOn8NLIVs0aQw1/wjU1XGUUyOKgyiNN+GiAd1ONzelt+s63vnXN0e8w3u30dBYehpqeCqehkSaPfuRUFMHVSAQT8iqjBO7CmJ238WU9gapo6G21EFxmCJF5sSo7EAKCNhy5YAqSSWBxj5HPsJPPM7f8AppZ1X4a1PUnStEK3q/qS2sasFyaIp5KIcssQmchpTg8n8o5IAyc09+Jys6c8VqUdMU9fZbtLKGkHp3zU7ABgwl34VsEAk/mxj+oDVJ9deLtVXIKGC6Q3a4yJGkYNAg+FBQNNGjOeSGRAd25tw3Eg9oZ0w1ntL0s1ZdIJRMUklo5wzRopX80hJwxwSSvzA+WqCMDcJcKn+aQDqn8Jl3mJrLNdDUW/aHlkmp2Ipg2NokdTjLAgjAI5HuRpz0l+Ce73LybjU3+omo94WOoslKspYke3mOmeMjGPmPfXTHhrb+pLhPa2/jNfQWmueYQwUG5Y1YI7klQAeDnJPtk5HfTrxu8QepfDGz2KNb5U3acbXfLjyIyEDLvZVGXY7j+bOA3cAgaDqMooAzOdJiLHicoeNX4af4BbKOvsNfcq2N2aA09wpRHUSMpALRoAHZC27jaSMHuOdUrUdLN09cYKKvkmhfy0d1MHrQsobGGIzgkg/IgjXcfQfV1VUXSl6ludiapFXNNHNeYq1o5iBjKbRJygVgSpGDjn2BnV2/EfZqSrM9q6Ohr69NqxVlRSquWJwu4AEsqnnb6R3PGNGuryA03MFtArKSo7/pOKel/BiHrug8ig6cvVRMBnzkp5WbOB6m2jaB8vuM+50SH4P76DMZaOtjki4/8ABJ2gHHbC8gkDGBg5yeOevbZ4zdaeMF8Wx0qUlrlqeY6c0y0xmAQynbI6+rHADcDnkHvq/R1DP4X2CioTDda2prZfhZJqaqaY09RlWETsoVFJDBUxgsDtUHOCTaok8CJGkOPjzOKPAj8P8/S1JI89mN8a5kRqZIY5VYJnLRq6tjBJB5z2GO2ugaDw4vdgt0qJYKempyMwiOzo7M6jO5XUKoJxyRuwSAMjI10VQ9S0F+6Zkr7pL/DKWQGL4a+W2Sjj81WaNoXeXO5twJG0AnbwMHOgloWz9QXCr/7u1STXOERjda6yYQISAcBJW8phhichMH1djpOTJZuOxmhVdSh6vwRud8SG5XEsr1ClZKaRUZYcFiqqiqp3KCAPSSMBiTnJDm+T9F242qq6eqoGt7iMVNVQhGmOCN6u53Fe2Mrn+rnJUdFUFNdOna+ro5JIkmK7pAlyqZJNpYfzWgmQjPYHB4ycAbuZD1HallshqZqD+MqSZTFPBS1MbgZPLoM4xzx2PHqAOg9wx24A8zjvxGuVD1NTW6gtVXZ6ejQq8sV3lLspwW9EYO0ngkBiQMYA9tEbJ0vTXh6WOCjpKm67ykrgoZZwFO0IFQAZ4/KFI24zqQdXXCv+MnpKXpOktTSMW8kW2oKDJDhQgIXjGeATnbkjAJcUHT1ljgS/dSX2ltlbGUK0kTHEmAud0akbWyyekIxBHqw2NKJJ4mlciiPaHwea21IqRdYkWV/h/wCFVsS1EDAMuVcFTgcDhm2jbyMdmfVvSVvqlaC50QuF8gcSotDCzQUkCtkjamFBfbsVTuLFgQDtJFgdNDpSsmSOKWWjrqTbUTU9X6slv6gXQFvnvwVAByx51tHW9O3aOa9VtwWgoaSpmp5aqrzGrkglHjiCAysScAYKjIYgkDSebow/cuz4lH3nwx6UrbJZzV9W9XfGxiRap7ZGZvMmO12ZiseduGULnHAOAOdZqA1vhWPEjxC6qla/1siQyxzJOasxK4l3uBh4iMhQuQuAMjjWaK/vL/fc5v8ADro6mu9fuNLUxmE00aJChUTb25BfBwxO0LnjJJyAM6tK20dF0OOoIaWvlhq5YRCzwSI8sTKMIxJIcZP5uPcrhOAIZ1jdK7pfr+rtVFWzCKkfyY5mIEmI081SSoAyHAOccY4xk5E3W61dv6lniSd2jWRoWUsQXTy4yVJXBwd5BwRwB8tcXVDJqWvdSkXX6TzocYwCBzCvije7bcKtDYYZVgWngp/OqokaKVoyCO45Y5wVB27U5DZzqFyw1d2uKVZaor/iadP50mfLEkYVC/IGQcKRnHJwe2rC6YtkDyPVKixyIiLCERQsO2YJlVxjJHfOcnnuTqGdSVs8l0pyZAsdPF5EMMaLHGil1Q4CgYOAP2HtxrpaJlXbp0HjsxLKQeT5kouiUFl8lIqhLk9IPh46tyWiDhld/IX2UEhd3O4ufbnTan6xpLOIS1fLQyOfKaQKQgy3YhBn8oBHBxxwcAahFxlkkqrUhdsS0lK5wezSQQyuR8svO5x27fLT27U0dztHTxkG1pavyHZe7LsXGSc8jJxrfl0mMbcT8k+YlchDcfaFrTVUcHiA1S1XUVq1spEVaVMkJzw2wnvkYA3DIJxl8aXoqW03lbktRbKipoo8x0xaQLs/mBRLIUBPbgDAXk4YchkvEinPSYt9mt80yUsVI1SWkkLPLIVIyxPsMcAADk8aZ9FXaptktWtG/wAMRBFM7KM797bWUg5GPUTwAc++kZuE9xfHA/IykyAiiO7gHqqjHRHV9ZS0UhqUhkX+XIhd1XuyMdoHBJQ44OPbsJXN1TDUx0Vyu0Usd1iTy4QzA/y/9bqPVuHIz7+nI7k3HVQz+fXF7hVyhaZahUkcFVw4URjjhMRj0j5se5zqhPFGRaLqqO208MUEFPTRQhkXDvvG9ndv6nJbGT7AD20zSan+LIxFeQO7i8+M4mq7jmv60nuttkp286riaX1wuS4bGG3lck+zfYacwVlberXFT0tvhp1aEMyxKkLoMEoV7AAjBGcbucZ50E8L7nJHNUQiOLFNR1FShZN2ZIwdhYHIIBIOCMHaMgjIJ3pyBrjNNFUVE8vxFXI8rs/qdjIFJJ9zj563OiqSoHUQv1WDNrbdoqanWZqak8qkPnyRiJVLMvZSFGAC21D7kHnOtbXd6Oaac3GkatrWjIqJ5alw025skk7x325OOc4I51Hq4GOiuFQGbMxVXQsSCPLdj355KKTz7aIdJ9L0t26YrK6pmqHmpJkhjHmenaS3cY5OjbEoXdAFiX7b+m7V1L0jSz1awzVIp3kW51VSVj85iZd7AfnOxhxglmCgkAAqTpbHB0vR/wA+U3GcV60r0Uc6kywFlyykcKB7g/lIf25JS09N0MNgqZAjMW8mNVlcyCJDDKmxA2cKoiUqOy5bGAcai1DTtU9CX27T1E81XTV7LGS+1R/Kz2XHs5HHsB7jOvlL6jLlyZUDmg3n8fidBKoGuYCvVjrrHcqz4Bp64Rx+Z8SsXMjSl33AephGI4VIAXAG4rkYZi9u6Gv0tugppljoZ6mby2W4CRCQArMwBUHZiRcYyGyxGdupnXX6p6KqrpSW5YQrICZJIlLZIIJ4wM49Pbtx21D7l1xeKqsoJpKnLx29QmBwhHmEMPkcRqM/LPvzp3+L6hrRAPprk98D4qoLYxd/MgfUHhle+nLxSU13pJqGqnRnSR3VjDErbSx9WD2xgDJz74ONoIb5UXWOCqn+LtBJaSSSMBCAcke7K3YADOcH20T8TrvX1V/pamatnmqJaBKgySNuwZZ3RlAPAAwSOM5Y5JAAG3hfVfD+KfSdvWNDSQXJJmiOcTmPawEnPIJUAjjj5a93pNTmz6dMj1ur8pmOMBwB5n0ETo6ksvSXQnh3JZ5bnQNaVnuVueYp58ssqyyZBBfCuJe7AYwCfTjUCtXgzW3rraW81t2Anrb21bZ7SJmgpoqeGoG0b40YxK8S7chWH5JG9QLifWfqio626Pg6quMEH8Stf8ZaFIt4iY0hZIdwLEn+ljgj1KCMc5mfUqizdOWapIFbLHX0cA+J4BzGULEJt54J+WWPHCgEppiTPTqNiAD7TkDxA8KusuqfxHXqmu8TtBdbjIamey1E1RTJGsZcruSItlVPl8xABieRqsfF78P93TxCqB0DY+oJLSyPIlLX22cvCIyFdvNdShQtvKkOQVGc54HQfSQbozxT61SgfzJKC/RPTzVSrLIqzPsdMkflxIxHvk5znXZ1uSWreLzKqbmVWfBGXJ3KcnGR3HbH5R7ZB2KZHJWhPmHN0HdLXbbxfHt1qq+mIN7iottbT1NQ6knA/ksyoxHLYGRgt2OTV1ZClTWvKENFCE9TMDwc8ZBx6s5+4H6a76/Er0lZ6S2QXyK20sV5qap6V7hBAkFR5bnLL5sYVyD5hGCSPfG7JPFXXHT9NS3+hoIHmigq41lc79zKWCsQC2eMk98n66tRZMbutQZJLZ42NYaZhbaWmpLg9ItI1bAMMe249sg5TjGMDAB9tLeHVRD11cKuo6juc00UlatHChqIYYlldleRHDI5RdjMQUTuCPotMLTi3rikY0rPJCm+IBWHmglmBx3yxOfn3zrq3rvw4stP+H3w7qUjmFeatvMrTMxmm4kb1k9zlyc4z9eTmmUAUPMZjyG4p1xPcOu7ZTQ26wUVFYrPxE5i8poklUjDDcuCxijYlVLDawbblQIR4O9QDozry40dZaqaYiCOtMrIrSTBiUaCNzyBkn8oBBJxu410V+FSzpNM0ElTUS0lPboqmKklYPCksrxlpApBG7jAPcAn56qzrK9PeJuqY6qnhYx3iYF490RdVlVY0IRgMIGbbgA8nJOlV4jLskCVz0v1v1vZelbtR0F0u9JaJ5t9TRx0O6oVV9URjcb1hcs2E3SqSwOOcYvLwr/GFaOnun4+kutKK8VFzWv3U9TWUbzw1Tkq8ZEqsRuRhgBeDx7k6t6x2qn8OfDGiS0hjHTvTMEnYsshmcF94GAe5A+Q0xt3gd0Z0/W2a5UlqkNQk0EW2orZ5kKOVVkKu5G3Ej8dufoNWVocTIW3kqZJ7Z4oWo3e511HDElFHSCpqpppSizSCQ8RITsRwd27AB7bvy6c2v8AEB0VDcorPdoXt09bE5krqhYGhaLBOXdG/KcAcjJwP1obx4sFJf8Ao7qu5TK8FXFepLaj0zlMQswDD7naDn55x3OuQ/H261nQ93skNBVTytFaYj5tTKzM7B3QMQCF3BU7gAnJznjApyQTFBARU+uVjrOkvEhI6mzdQ2q9Ui7HJpZlZ1AY8YVtyg4PGB2Oc5I09pLH09SV9RSWwWxrgIwk8EKxI7oSWAdQMjncce+CeTk6+N9p/EP1pT0lvraOvW2zJGWT4INGqEkpwA2Oy9jwSSTknV3ReKN+Tq/pevE4+PqZ0nlqgziQkEAruDZ2n5fQAYAA0dX3J7DX/NPofP0TXSU1VHuFJucN5lK7LkHK49RP6AcerjBOgcFnuVvjnikaoLyhljT4jDwqAQCGXGQ2ATuKnJIycA6o/wAZ/FHqe0dLVBpLrNBLUU0jCZT6oT7bPYYzxkHsNQL8EniB1F1L0LcrXerxWXpIaWGojqrhM01QrSbyw8xjnAKjAPbJ+elsvFiGgbomWB1NdK7rCGezdSUFNRiCeJJ56mSFGiRScNuMquvYbTuHDDkgjNcdQeAdwlNzp7KwudJcVSNZ3nkqBLtUqGylRlAF9yrFSwwW7CUdYdd3RrLXwzNHVQyHyHjnUsGVnCHIzz6SRzxor4XXme+9MdPw1CxoklFHUMsCbAWwT+UcAZUHAHcnWf3dosCaQt3c5l6y8DPFW2XNILHV11ltYjTyoI62RJOEVTvwqkkbcc57HnWa7jqLpNQsq4WoLKCXmyW/sRrNN3n4EDafm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什么是成功的项目</a:t>
            </a:r>
            <a:endParaRPr lang="zh-CN" altLang="zh-CN" sz="2400" dirty="0">
              <a:latin typeface="微软雅黑" panose="020B0503020204020204" pitchFamily="34" charset="-122"/>
              <a:ea typeface="微软雅黑" panose="020B0503020204020204" pitchFamily="34" charset="-122"/>
            </a:endParaRPr>
          </a:p>
        </p:txBody>
      </p:sp>
      <p:cxnSp>
        <p:nvCxnSpPr>
          <p:cNvPr id="5" name="直接连接符 4"/>
          <p:cNvCxnSpPr>
            <a:cxnSpLocks noChangeShapeType="1"/>
          </p:cNvCxnSpPr>
          <p:nvPr/>
        </p:nvCxnSpPr>
        <p:spPr bwMode="auto">
          <a:xfrm rot="10800000">
            <a:off x="7757463" y="4498745"/>
            <a:ext cx="500062" cy="357187"/>
          </a:xfrm>
          <a:prstGeom prst="line">
            <a:avLst/>
          </a:prstGeom>
          <a:noFill/>
          <a:ln w="25400">
            <a:solidFill>
              <a:schemeClr val="tx1"/>
            </a:solidFill>
            <a:roun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sp>
        <p:nvSpPr>
          <p:cNvPr id="6" name="Rectangle 5"/>
          <p:cNvSpPr txBox="1">
            <a:spLocks noChangeArrowheads="1"/>
          </p:cNvSpPr>
          <p:nvPr/>
        </p:nvSpPr>
        <p:spPr bwMode="auto">
          <a:xfrm>
            <a:off x="756588" y="1284057"/>
            <a:ext cx="3143250" cy="31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50000"/>
              </a:lnSpc>
              <a:spcBef>
                <a:spcPct val="20000"/>
              </a:spcBef>
            </a:pPr>
            <a:r>
              <a:rPr lang="zh-CN" altLang="en-US" sz="2000" dirty="0">
                <a:solidFill>
                  <a:srgbClr val="C00000"/>
                </a:solidFill>
                <a:latin typeface="微软雅黑" panose="020B0503020204020204" pitchFamily="34" charset="-122"/>
                <a:ea typeface="微软雅黑" panose="020B0503020204020204" pitchFamily="34" charset="-122"/>
              </a:rPr>
              <a:t>项目成功的定义要素</a:t>
            </a:r>
            <a:endParaRPr lang="zh-CN" altLang="en-US" sz="2000" dirty="0">
              <a:solidFill>
                <a:srgbClr val="C00000"/>
              </a:solidFill>
              <a:latin typeface="微软雅黑" panose="020B0503020204020204" pitchFamily="34" charset="-122"/>
              <a:ea typeface="微软雅黑" panose="020B0503020204020204" pitchFamily="34" charset="-122"/>
            </a:endParaRPr>
          </a:p>
          <a:p>
            <a:pPr lvl="1" eaLnBrk="1" hangingPunct="1">
              <a:lnSpc>
                <a:spcPct val="150000"/>
              </a:lnSpc>
              <a:spcBef>
                <a:spcPct val="200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按时完成</a:t>
            </a:r>
            <a:endParaRPr lang="zh-CN" altLang="en-US" dirty="0">
              <a:latin typeface="微软雅黑" panose="020B0503020204020204" pitchFamily="34" charset="-122"/>
              <a:ea typeface="微软雅黑" panose="020B0503020204020204" pitchFamily="34" charset="-122"/>
            </a:endParaRPr>
          </a:p>
          <a:p>
            <a:pPr lvl="1" eaLnBrk="1" hangingPunct="1">
              <a:lnSpc>
                <a:spcPct val="150000"/>
              </a:lnSpc>
              <a:spcBef>
                <a:spcPct val="200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质量符合预期要求</a:t>
            </a:r>
            <a:endParaRPr lang="en-US" altLang="zh-CN" dirty="0">
              <a:latin typeface="微软雅黑" panose="020B0503020204020204" pitchFamily="34" charset="-122"/>
              <a:ea typeface="微软雅黑" panose="020B0503020204020204" pitchFamily="34" charset="-122"/>
            </a:endParaRPr>
          </a:p>
          <a:p>
            <a:pPr lvl="1" eaLnBrk="1" hangingPunct="1">
              <a:lnSpc>
                <a:spcPct val="150000"/>
              </a:lnSpc>
              <a:spcBef>
                <a:spcPct val="200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高效率</a:t>
            </a:r>
            <a:endParaRPr lang="en-US" altLang="zh-CN" dirty="0">
              <a:latin typeface="微软雅黑" panose="020B0503020204020204" pitchFamily="34" charset="-122"/>
              <a:ea typeface="微软雅黑" panose="020B0503020204020204" pitchFamily="34" charset="-122"/>
            </a:endParaRPr>
          </a:p>
          <a:p>
            <a:pPr lvl="1" eaLnBrk="1" hangingPunct="1">
              <a:lnSpc>
                <a:spcPct val="150000"/>
              </a:lnSpc>
              <a:spcBef>
                <a:spcPct val="200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成本可控</a:t>
            </a:r>
            <a:endParaRPr lang="zh-CN" altLang="en-US" dirty="0">
              <a:latin typeface="微软雅黑" panose="020B0503020204020204" pitchFamily="34" charset="-122"/>
              <a:ea typeface="微软雅黑" panose="020B0503020204020204" pitchFamily="34" charset="-122"/>
            </a:endParaRPr>
          </a:p>
        </p:txBody>
      </p:sp>
      <p:sp>
        <p:nvSpPr>
          <p:cNvPr id="7" name="Text Box 8"/>
          <p:cNvSpPr txBox="1">
            <a:spLocks noChangeArrowheads="1"/>
          </p:cNvSpPr>
          <p:nvPr/>
        </p:nvSpPr>
        <p:spPr bwMode="auto">
          <a:xfrm>
            <a:off x="6471588" y="1284057"/>
            <a:ext cx="17145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lang="en-US" altLang="zh-CN" sz="1600" dirty="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时间，计划表</a:t>
            </a:r>
            <a:r>
              <a:rPr lang="en-US" altLang="zh-CN" sz="1600" dirty="0">
                <a:latin typeface="微软雅黑" panose="020B0503020204020204" pitchFamily="34" charset="-122"/>
                <a:ea typeface="微软雅黑" panose="020B0503020204020204" pitchFamily="34" charset="-122"/>
              </a:rPr>
              <a:t>)</a:t>
            </a:r>
            <a:endParaRPr lang="zh-CN" altLang="en-US" sz="1600">
              <a:latin typeface="微软雅黑" panose="020B0503020204020204" pitchFamily="34" charset="-122"/>
              <a:ea typeface="微软雅黑" panose="020B0503020204020204" pitchFamily="34" charset="-122"/>
            </a:endParaRPr>
          </a:p>
        </p:txBody>
      </p:sp>
      <p:sp>
        <p:nvSpPr>
          <p:cNvPr id="8" name="Text Box 9"/>
          <p:cNvSpPr txBox="1">
            <a:spLocks noChangeArrowheads="1"/>
          </p:cNvSpPr>
          <p:nvPr/>
        </p:nvSpPr>
        <p:spPr bwMode="auto">
          <a:xfrm>
            <a:off x="3899838" y="5856057"/>
            <a:ext cx="2520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eaLnBrk="1" hangingPunct="1">
              <a:spcBef>
                <a:spcPct val="50000"/>
              </a:spcBef>
            </a:pPr>
            <a:r>
              <a:rPr lang="en-US" altLang="zh-CN" sz="1600" dirty="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质量，目的，需求</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9" name="Text Box 11"/>
          <p:cNvSpPr txBox="1">
            <a:spLocks noChangeArrowheads="1"/>
          </p:cNvSpPr>
          <p:nvPr/>
        </p:nvSpPr>
        <p:spPr bwMode="auto">
          <a:xfrm>
            <a:off x="8471838" y="5927495"/>
            <a:ext cx="16430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en-US" altLang="zh-CN" sz="1600" dirty="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人力，资金</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10" name="椭圆 9"/>
          <p:cNvSpPr>
            <a:spLocks noChangeArrowheads="1"/>
          </p:cNvSpPr>
          <p:nvPr/>
        </p:nvSpPr>
        <p:spPr bwMode="auto">
          <a:xfrm>
            <a:off x="6543025" y="3498620"/>
            <a:ext cx="1357313" cy="1357312"/>
          </a:xfrm>
          <a:prstGeom prst="ellipse">
            <a:avLst/>
          </a:prstGeom>
          <a:gradFill rotWithShape="1">
            <a:gsLst>
              <a:gs pos="0">
                <a:srgbClr val="9B2D2A"/>
              </a:gs>
              <a:gs pos="80000">
                <a:srgbClr val="CB3D3A"/>
              </a:gs>
              <a:gs pos="100000">
                <a:srgbClr val="CE3B37"/>
              </a:gs>
            </a:gsLst>
            <a:lin ang="5400000"/>
          </a:gradFill>
          <a:ln w="9525">
            <a:solidFill>
              <a:srgbClr val="BE4B48"/>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400">
                <a:solidFill>
                  <a:srgbClr val="FFFFFF"/>
                </a:solidFill>
                <a:latin typeface="微软雅黑" panose="020B0503020204020204" pitchFamily="34" charset="-122"/>
                <a:ea typeface="微软雅黑" panose="020B0503020204020204" pitchFamily="34" charset="-122"/>
              </a:rPr>
              <a:t>目标</a:t>
            </a:r>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11" name="椭圆 10"/>
          <p:cNvSpPr>
            <a:spLocks noChangeArrowheads="1"/>
          </p:cNvSpPr>
          <p:nvPr/>
        </p:nvSpPr>
        <p:spPr bwMode="auto">
          <a:xfrm>
            <a:off x="6543025" y="1712682"/>
            <a:ext cx="1357313" cy="1357313"/>
          </a:xfrm>
          <a:prstGeom prst="ellipse">
            <a:avLst/>
          </a:prstGeom>
          <a:gradFill rotWithShape="1">
            <a:gsLst>
              <a:gs pos="0">
                <a:srgbClr val="2C5D98"/>
              </a:gs>
              <a:gs pos="80000">
                <a:srgbClr val="3C7BC7"/>
              </a:gs>
              <a:gs pos="100000">
                <a:srgbClr val="3A7CCB"/>
              </a:gs>
            </a:gsLst>
            <a:lin ang="5400000"/>
          </a:gradFill>
          <a:ln w="9525">
            <a:solidFill>
              <a:srgbClr val="4A7EBB"/>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800">
                <a:solidFill>
                  <a:srgbClr val="FFFFFF"/>
                </a:solidFill>
                <a:latin typeface="微软雅黑" panose="020B0503020204020204" pitchFamily="34" charset="-122"/>
                <a:ea typeface="微软雅黑" panose="020B0503020204020204" pitchFamily="34" charset="-122"/>
              </a:rPr>
              <a:t>时间</a:t>
            </a:r>
            <a:endParaRPr lang="zh-CN" altLang="en-US" sz="2800">
              <a:solidFill>
                <a:srgbClr val="FFFFFF"/>
              </a:solidFill>
              <a:latin typeface="微软雅黑" panose="020B0503020204020204" pitchFamily="34" charset="-122"/>
              <a:ea typeface="微软雅黑" panose="020B0503020204020204" pitchFamily="34" charset="-122"/>
            </a:endParaRPr>
          </a:p>
        </p:txBody>
      </p:sp>
      <p:sp>
        <p:nvSpPr>
          <p:cNvPr id="12" name="椭圆 11"/>
          <p:cNvSpPr>
            <a:spLocks noChangeArrowheads="1"/>
          </p:cNvSpPr>
          <p:nvPr/>
        </p:nvSpPr>
        <p:spPr bwMode="auto">
          <a:xfrm>
            <a:off x="4971400" y="4498745"/>
            <a:ext cx="1357313" cy="1357312"/>
          </a:xfrm>
          <a:prstGeom prst="ellipse">
            <a:avLst/>
          </a:prstGeom>
          <a:gradFill rotWithShape="1">
            <a:gsLst>
              <a:gs pos="0">
                <a:srgbClr val="5D417E"/>
              </a:gs>
              <a:gs pos="80000">
                <a:srgbClr val="7B58A6"/>
              </a:gs>
              <a:gs pos="100000">
                <a:srgbClr val="7B57A8"/>
              </a:gs>
            </a:gsLst>
            <a:lin ang="5400000"/>
          </a:gradFill>
          <a:ln w="9525">
            <a:solidFill>
              <a:srgbClr val="7D60A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800">
                <a:solidFill>
                  <a:srgbClr val="FFFFFF"/>
                </a:solidFill>
                <a:latin typeface="微软雅黑" panose="020B0503020204020204" pitchFamily="34" charset="-122"/>
                <a:ea typeface="微软雅黑" panose="020B0503020204020204" pitchFamily="34" charset="-122"/>
              </a:rPr>
              <a:t>质量</a:t>
            </a:r>
            <a:endParaRPr lang="zh-CN" altLang="en-US" sz="2800">
              <a:solidFill>
                <a:srgbClr val="FFFFFF"/>
              </a:solidFill>
              <a:latin typeface="微软雅黑" panose="020B0503020204020204" pitchFamily="34" charset="-122"/>
              <a:ea typeface="微软雅黑" panose="020B0503020204020204" pitchFamily="34" charset="-122"/>
            </a:endParaRPr>
          </a:p>
        </p:txBody>
      </p:sp>
      <p:sp>
        <p:nvSpPr>
          <p:cNvPr id="13" name="椭圆 12"/>
          <p:cNvSpPr>
            <a:spLocks noChangeArrowheads="1"/>
          </p:cNvSpPr>
          <p:nvPr/>
        </p:nvSpPr>
        <p:spPr bwMode="auto">
          <a:xfrm>
            <a:off x="8186088" y="4498745"/>
            <a:ext cx="1357312" cy="1357312"/>
          </a:xfrm>
          <a:prstGeom prst="ellipse">
            <a:avLst/>
          </a:prstGeom>
          <a:gradFill rotWithShape="1">
            <a:gsLst>
              <a:gs pos="0">
                <a:srgbClr val="2787A0"/>
              </a:gs>
              <a:gs pos="80000">
                <a:srgbClr val="36B1D2"/>
              </a:gs>
              <a:gs pos="100000">
                <a:srgbClr val="34B3D6"/>
              </a:gs>
            </a:gsLst>
            <a:lin ang="5400000"/>
          </a:gradFill>
          <a:ln w="9525">
            <a:solidFill>
              <a:srgbClr val="46AAC5"/>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800">
                <a:solidFill>
                  <a:srgbClr val="FFFFFF"/>
                </a:solidFill>
                <a:latin typeface="微软雅黑" panose="020B0503020204020204" pitchFamily="34" charset="-122"/>
                <a:ea typeface="微软雅黑" panose="020B0503020204020204" pitchFamily="34" charset="-122"/>
              </a:rPr>
              <a:t>成本</a:t>
            </a:r>
            <a:endParaRPr lang="zh-CN" altLang="en-US" sz="2800">
              <a:solidFill>
                <a:srgbClr val="FFFFFF"/>
              </a:solidFill>
              <a:latin typeface="微软雅黑" panose="020B0503020204020204" pitchFamily="34" charset="-122"/>
              <a:ea typeface="微软雅黑" panose="020B0503020204020204" pitchFamily="34" charset="-122"/>
            </a:endParaRPr>
          </a:p>
        </p:txBody>
      </p:sp>
      <p:cxnSp>
        <p:nvCxnSpPr>
          <p:cNvPr id="14" name="直接连接符 13"/>
          <p:cNvCxnSpPr>
            <a:cxnSpLocks noChangeShapeType="1"/>
            <a:stCxn id="11" idx="4"/>
            <a:endCxn id="10" idx="0"/>
          </p:cNvCxnSpPr>
          <p:nvPr/>
        </p:nvCxnSpPr>
        <p:spPr bwMode="auto">
          <a:xfrm rot="5400000">
            <a:off x="7006576" y="3284307"/>
            <a:ext cx="430212" cy="1587"/>
          </a:xfrm>
          <a:prstGeom prst="line">
            <a:avLst/>
          </a:prstGeom>
          <a:noFill/>
          <a:ln w="25400">
            <a:solidFill>
              <a:schemeClr val="tx1"/>
            </a:solidFill>
            <a:roun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15" name="直接连接符 14"/>
          <p:cNvCxnSpPr>
            <a:cxnSpLocks noChangeShapeType="1"/>
          </p:cNvCxnSpPr>
          <p:nvPr/>
        </p:nvCxnSpPr>
        <p:spPr bwMode="auto">
          <a:xfrm rot="10800000" flipV="1">
            <a:off x="6257275" y="4570182"/>
            <a:ext cx="430213" cy="285750"/>
          </a:xfrm>
          <a:prstGeom prst="line">
            <a:avLst/>
          </a:prstGeom>
          <a:noFill/>
          <a:ln w="25400">
            <a:solidFill>
              <a:schemeClr val="tx1"/>
            </a:solidFill>
            <a:roun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互联网软件项目的特点</a:t>
            </a:r>
            <a:endParaRPr lang="zh-CN" altLang="zh-CN" sz="2400" dirty="0">
              <a:latin typeface="微软雅黑" panose="020B0503020204020204" pitchFamily="34" charset="-122"/>
              <a:ea typeface="微软雅黑" panose="020B0503020204020204" pitchFamily="34" charset="-122"/>
            </a:endParaRPr>
          </a:p>
        </p:txBody>
      </p:sp>
      <p:sp>
        <p:nvSpPr>
          <p:cNvPr id="5" name="内容占位符 2"/>
          <p:cNvSpPr>
            <a:spLocks noGrp="1"/>
          </p:cNvSpPr>
          <p:nvPr/>
        </p:nvSpPr>
        <p:spPr>
          <a:xfrm>
            <a:off x="538079" y="1213853"/>
            <a:ext cx="11242174" cy="48768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sz="2800" b="1" dirty="0">
                <a:latin typeface="微软雅黑 Light" panose="020B0502040204020203" pitchFamily="34" charset="-122"/>
                <a:ea typeface="微软雅黑 Light" panose="020B0502040204020203" pitchFamily="34" charset="-122"/>
              </a:rPr>
              <a:t>时间短</a:t>
            </a:r>
            <a:endParaRPr lang="en-US" altLang="zh-CN" sz="2800" b="1" dirty="0">
              <a:latin typeface="微软雅黑 Light" panose="020B0502040204020203" pitchFamily="34" charset="-122"/>
              <a:ea typeface="微软雅黑 Light" panose="020B0502040204020203" pitchFamily="34" charset="-122"/>
            </a:endParaRPr>
          </a:p>
          <a:p>
            <a:pPr lvl="1"/>
            <a:r>
              <a:rPr lang="zh-CN" altLang="en-US" sz="2400" dirty="0">
                <a:latin typeface="微软雅黑 Light" panose="020B0502040204020203" pitchFamily="34" charset="-122"/>
                <a:ea typeface="微软雅黑 Light" panose="020B0502040204020203" pitchFamily="34" charset="-122"/>
              </a:rPr>
              <a:t>在互联网时代的快速迭代过程中，项目的周期普遍较短。</a:t>
            </a:r>
            <a:endParaRPr lang="en-US" altLang="zh-CN" sz="2400" dirty="0">
              <a:latin typeface="微软雅黑 Light" panose="020B0502040204020203" pitchFamily="34" charset="-122"/>
              <a:ea typeface="微软雅黑 Light" panose="020B0502040204020203" pitchFamily="34" charset="-122"/>
            </a:endParaRPr>
          </a:p>
          <a:p>
            <a:pPr lvl="1"/>
            <a:r>
              <a:rPr lang="zh-CN" altLang="en-US" sz="2400" dirty="0">
                <a:latin typeface="微软雅黑 Light" panose="020B0502040204020203" pitchFamily="34" charset="-122"/>
                <a:ea typeface="微软雅黑 Light" panose="020B0502040204020203" pitchFamily="34" charset="-122"/>
              </a:rPr>
              <a:t>一个项目的生命周期，可能是</a:t>
            </a:r>
            <a:r>
              <a:rPr lang="en-US" altLang="zh-CN" sz="2400" dirty="0">
                <a:latin typeface="微软雅黑 Light" panose="020B0502040204020203" pitchFamily="34" charset="-122"/>
                <a:ea typeface="微软雅黑 Light" panose="020B0502040204020203" pitchFamily="34" charset="-122"/>
              </a:rPr>
              <a:t>2</a:t>
            </a:r>
            <a:r>
              <a:rPr lang="zh-CN" altLang="en-US" sz="2400" dirty="0">
                <a:latin typeface="微软雅黑 Light" panose="020B0502040204020203" pitchFamily="34" charset="-122"/>
                <a:ea typeface="微软雅黑 Light" panose="020B0502040204020203" pitchFamily="34" charset="-122"/>
              </a:rPr>
              <a:t>个月、</a:t>
            </a:r>
            <a:r>
              <a:rPr lang="en-US" altLang="zh-CN" sz="2400" dirty="0">
                <a:latin typeface="微软雅黑 Light" panose="020B0502040204020203" pitchFamily="34" charset="-122"/>
                <a:ea typeface="微软雅黑 Light" panose="020B0502040204020203" pitchFamily="34" charset="-122"/>
              </a:rPr>
              <a:t>2</a:t>
            </a:r>
            <a:r>
              <a:rPr lang="zh-CN" altLang="en-US" sz="2400" dirty="0">
                <a:latin typeface="微软雅黑 Light" panose="020B0502040204020203" pitchFamily="34" charset="-122"/>
                <a:ea typeface="微软雅黑 Light" panose="020B0502040204020203" pitchFamily="34" charset="-122"/>
              </a:rPr>
              <a:t>周，也可能是</a:t>
            </a:r>
            <a:r>
              <a:rPr lang="en-US" altLang="zh-CN" sz="2400" dirty="0">
                <a:latin typeface="微软雅黑 Light" panose="020B0502040204020203" pitchFamily="34" charset="-122"/>
                <a:ea typeface="微软雅黑 Light" panose="020B0502040204020203" pitchFamily="34" charset="-122"/>
              </a:rPr>
              <a:t>2</a:t>
            </a:r>
            <a:r>
              <a:rPr lang="zh-CN" altLang="en-US" sz="2400" dirty="0">
                <a:latin typeface="微软雅黑 Light" panose="020B0502040204020203" pitchFamily="34" charset="-122"/>
                <a:ea typeface="微软雅黑 Light" panose="020B0502040204020203" pitchFamily="34" charset="-122"/>
              </a:rPr>
              <a:t>天，甚至</a:t>
            </a:r>
            <a:r>
              <a:rPr lang="en-US" altLang="zh-CN" sz="2400" dirty="0">
                <a:latin typeface="微软雅黑 Light" panose="020B0502040204020203" pitchFamily="34" charset="-122"/>
                <a:ea typeface="微软雅黑 Light" panose="020B0502040204020203" pitchFamily="34" charset="-122"/>
              </a:rPr>
              <a:t>2</a:t>
            </a:r>
            <a:r>
              <a:rPr lang="zh-CN" altLang="en-US" sz="2400" dirty="0">
                <a:latin typeface="微软雅黑 Light" panose="020B0502040204020203" pitchFamily="34" charset="-122"/>
                <a:ea typeface="微软雅黑 Light" panose="020B0502040204020203" pitchFamily="34" charset="-122"/>
              </a:rPr>
              <a:t>小时。</a:t>
            </a:r>
            <a:br>
              <a:rPr lang="en-US" altLang="zh-CN" sz="2400" dirty="0">
                <a:latin typeface="微软雅黑 Light" panose="020B0502040204020203" pitchFamily="34" charset="-122"/>
                <a:ea typeface="微软雅黑 Light" panose="020B0502040204020203" pitchFamily="34" charset="-122"/>
              </a:rPr>
            </a:br>
            <a:endParaRPr lang="en-US" altLang="zh-CN" sz="2400" dirty="0">
              <a:latin typeface="微软雅黑 Light" panose="020B0502040204020203" pitchFamily="34" charset="-122"/>
              <a:ea typeface="微软雅黑 Light" panose="020B0502040204020203" pitchFamily="34" charset="-122"/>
            </a:endParaRPr>
          </a:p>
          <a:p>
            <a:r>
              <a:rPr lang="zh-CN" altLang="en-US" sz="2800" b="1" dirty="0">
                <a:latin typeface="微软雅黑 Light" panose="020B0502040204020203" pitchFamily="34" charset="-122"/>
                <a:ea typeface="微软雅黑 Light" panose="020B0502040204020203" pitchFamily="34" charset="-122"/>
              </a:rPr>
              <a:t>变化快</a:t>
            </a:r>
            <a:endParaRPr lang="zh-CN" altLang="en-US" sz="2800" b="1" dirty="0">
              <a:latin typeface="微软雅黑 Light" panose="020B0502040204020203" pitchFamily="34" charset="-122"/>
              <a:ea typeface="微软雅黑 Light" panose="020B0502040204020203" pitchFamily="34" charset="-122"/>
            </a:endParaRPr>
          </a:p>
          <a:p>
            <a:pPr lvl="1"/>
            <a:r>
              <a:rPr lang="zh-CN" altLang="en-US" sz="2400" dirty="0">
                <a:latin typeface="微软雅黑 Light" panose="020B0502040204020203" pitchFamily="34" charset="-122"/>
                <a:ea typeface="微软雅黑 Light" panose="020B0502040204020203" pitchFamily="34" charset="-122"/>
              </a:rPr>
              <a:t>需求变化，资源变化，优先级变化，外部环境变化 等等</a:t>
            </a:r>
            <a:br>
              <a:rPr lang="en-US" altLang="zh-CN" sz="2400" dirty="0">
                <a:latin typeface="微软雅黑 Light" panose="020B0502040204020203" pitchFamily="34" charset="-122"/>
                <a:ea typeface="微软雅黑 Light" panose="020B0502040204020203" pitchFamily="34" charset="-122"/>
              </a:rPr>
            </a:br>
            <a:endParaRPr lang="en-US" altLang="zh-CN" sz="2400" dirty="0">
              <a:latin typeface="微软雅黑 Light" panose="020B0502040204020203" pitchFamily="34" charset="-122"/>
              <a:ea typeface="微软雅黑 Light" panose="020B0502040204020203" pitchFamily="34" charset="-122"/>
            </a:endParaRPr>
          </a:p>
          <a:p>
            <a:r>
              <a:rPr lang="zh-CN" altLang="en-US" sz="2800" b="1" dirty="0">
                <a:latin typeface="微软雅黑 Light" panose="020B0502040204020203" pitchFamily="34" charset="-122"/>
                <a:ea typeface="微软雅黑 Light" panose="020B0502040204020203" pitchFamily="34" charset="-122"/>
              </a:rPr>
              <a:t>风险高</a:t>
            </a:r>
            <a:endParaRPr lang="en-US" altLang="zh-CN" sz="2800" b="1" dirty="0">
              <a:latin typeface="微软雅黑 Light" panose="020B0502040204020203" pitchFamily="34" charset="-122"/>
              <a:ea typeface="微软雅黑 Light" panose="020B0502040204020203" pitchFamily="34" charset="-122"/>
            </a:endParaRPr>
          </a:p>
          <a:p>
            <a:pPr lvl="1"/>
            <a:r>
              <a:rPr lang="zh-CN" altLang="en-US" sz="2400" dirty="0">
                <a:latin typeface="微软雅黑 Light" panose="020B0502040204020203" pitchFamily="34" charset="-122"/>
                <a:ea typeface="微软雅黑 Light" panose="020B0502040204020203" pitchFamily="34" charset="-122"/>
              </a:rPr>
              <a:t>人员风险，进度风险，领导的意志，环境风险</a:t>
            </a:r>
            <a:endParaRPr lang="en-US" altLang="zh-CN" sz="2400" dirty="0">
              <a:latin typeface="微软雅黑 Light" panose="020B0502040204020203" pitchFamily="34" charset="-122"/>
              <a:ea typeface="微软雅黑 Light" panose="020B0502040204020203" pitchFamily="34" charset="-122"/>
            </a:endParaRPr>
          </a:p>
          <a:p>
            <a:pPr lvl="1"/>
            <a:r>
              <a:rPr lang="zh-CN" altLang="en-US" sz="2400" dirty="0">
                <a:latin typeface="微软雅黑 Light" panose="020B0502040204020203" pitchFamily="34" charset="-122"/>
                <a:ea typeface="微软雅黑 Light" panose="020B0502040204020203" pitchFamily="34" charset="-122"/>
              </a:rPr>
              <a:t>事故、</a:t>
            </a:r>
            <a:r>
              <a:rPr lang="en-US" altLang="zh-CN" sz="2400" dirty="0">
                <a:latin typeface="微软雅黑 Light" panose="020B0502040204020203" pitchFamily="34" charset="-122"/>
                <a:ea typeface="微软雅黑 Light" panose="020B0502040204020203" pitchFamily="34" charset="-122"/>
              </a:rPr>
              <a:t>bug</a:t>
            </a:r>
            <a:r>
              <a:rPr lang="zh-CN" altLang="en-US" sz="2400" dirty="0">
                <a:latin typeface="微软雅黑 Light" panose="020B0502040204020203" pitchFamily="34" charset="-122"/>
                <a:ea typeface="微软雅黑 Light" panose="020B0502040204020203" pitchFamily="34" charset="-122"/>
              </a:rPr>
              <a:t>、安全问题、巨大流量考验</a:t>
            </a:r>
            <a:endParaRPr lang="zh-CN" altLang="en-US" sz="2400" dirty="0">
              <a:latin typeface="微软雅黑 Light" panose="020B0502040204020203" pitchFamily="34" charset="-122"/>
              <a:ea typeface="微软雅黑 Light" panose="020B0502040204020203" pitchFamily="34" charset="-122"/>
            </a:endParaRPr>
          </a:p>
          <a:p>
            <a:pPr>
              <a:buNone/>
            </a:pPr>
            <a:endParaRPr lang="en-US" altLang="zh-CN" sz="2800" b="1" dirty="0">
              <a:latin typeface="微软雅黑 Light" panose="020B0502040204020203" pitchFamily="34" charset="-122"/>
              <a:ea typeface="微软雅黑 Light" panose="020B0502040204020203" pitchFamily="34" charset="-122"/>
            </a:endParaRP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什么是项目管理？</a:t>
            </a:r>
            <a:endParaRPr lang="zh-CN" altLang="zh-CN" sz="2400" dirty="0">
              <a:latin typeface="微软雅黑" panose="020B0503020204020204" pitchFamily="34" charset="-122"/>
              <a:ea typeface="微软雅黑" panose="020B0503020204020204" pitchFamily="34" charset="-122"/>
            </a:endParaRPr>
          </a:p>
        </p:txBody>
      </p:sp>
      <p:sp>
        <p:nvSpPr>
          <p:cNvPr id="4" name="Rectangle 2"/>
          <p:cNvSpPr txBox="1">
            <a:spLocks noChangeArrowheads="1"/>
          </p:cNvSpPr>
          <p:nvPr/>
        </p:nvSpPr>
        <p:spPr bwMode="auto">
          <a:xfrm>
            <a:off x="290829" y="1122946"/>
            <a:ext cx="11703317" cy="5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50000"/>
              </a:lnSpc>
            </a:pPr>
            <a:r>
              <a:rPr lang="zh-CN" altLang="en-US" sz="2000" dirty="0">
                <a:latin typeface="微软雅黑" panose="020B0503020204020204" pitchFamily="34" charset="-122"/>
                <a:ea typeface="微软雅黑" panose="020B0503020204020204" pitchFamily="34" charset="-122"/>
              </a:rPr>
              <a:t>        项目管理就是对有关项目活动的 知识、技能、工具 的运用，以达到项目需求与目标。</a:t>
            </a:r>
            <a:endParaRPr lang="en-US" altLang="zh-CN" sz="2000" dirty="0">
              <a:latin typeface="微软雅黑" panose="020B0503020204020204" pitchFamily="34" charset="-122"/>
              <a:ea typeface="微软雅黑" panose="020B0503020204020204" pitchFamily="34" charset="-122"/>
            </a:endParaRPr>
          </a:p>
          <a:p>
            <a:pPr eaLnBrk="1" hangingPunct="1">
              <a:lnSpc>
                <a:spcPct val="150000"/>
              </a:lnSpc>
            </a:pPr>
            <a:r>
              <a:rPr lang="en-US" altLang="zh-CN" sz="2000" dirty="0">
                <a:solidFill>
                  <a:srgbClr val="C00000"/>
                </a:solidFill>
                <a:latin typeface="微软雅黑" panose="020B0503020204020204" pitchFamily="34" charset="-122"/>
                <a:ea typeface="微软雅黑" panose="020B0503020204020204" pitchFamily="34" charset="-122"/>
              </a:rPr>
              <a:t>        </a:t>
            </a:r>
            <a:r>
              <a:rPr lang="zh-CN" altLang="en-US" sz="2000" dirty="0">
                <a:solidFill>
                  <a:srgbClr val="C00000"/>
                </a:solidFill>
                <a:latin typeface="微软雅黑" panose="020B0503020204020204" pitchFamily="34" charset="-122"/>
                <a:ea typeface="微软雅黑" panose="020B0503020204020204" pitchFamily="34" charset="-122"/>
              </a:rPr>
              <a:t>通过运用一定的知识、技能、工具 等使具体项目能够在计划时间内按照实际需求，高质量、高效率的完成项目内容。</a:t>
            </a:r>
            <a:endParaRPr lang="en-US" altLang="zh-CN" sz="2000" dirty="0">
              <a:solidFill>
                <a:srgbClr val="C00000"/>
              </a:solidFill>
              <a:latin typeface="微软雅黑" panose="020B0503020204020204" pitchFamily="34" charset="-122"/>
              <a:ea typeface="微软雅黑" panose="020B0503020204020204" pitchFamily="34" charset="-122"/>
            </a:endParaRPr>
          </a:p>
          <a:p>
            <a:pPr eaLnBrk="1" hangingPunct="1">
              <a:lnSpc>
                <a:spcPct val="150000"/>
              </a:lnSpc>
            </a:pPr>
            <a:endParaRPr lang="en-US" altLang="zh-CN" sz="2000" dirty="0">
              <a:solidFill>
                <a:srgbClr val="C00000"/>
              </a:solidFill>
              <a:latin typeface="微软雅黑" panose="020B0503020204020204" pitchFamily="34" charset="-122"/>
              <a:ea typeface="微软雅黑" panose="020B0503020204020204" pitchFamily="34" charset="-122"/>
            </a:endParaRPr>
          </a:p>
          <a:p>
            <a:pPr lvl="1">
              <a:lnSpc>
                <a:spcPct val="150000"/>
              </a:lnSpc>
              <a:spcBef>
                <a:spcPct val="20000"/>
              </a:spcBef>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 项目管理是集成的努力和活动，如果某一活动失败，这一部分通常会影响其他的部分；</a:t>
            </a:r>
            <a:endParaRPr lang="zh-CN" altLang="en-US" dirty="0">
              <a:latin typeface="微软雅黑" panose="020B0503020204020204" pitchFamily="34" charset="-122"/>
              <a:ea typeface="微软雅黑" panose="020B0503020204020204" pitchFamily="34" charset="-122"/>
            </a:endParaRPr>
          </a:p>
          <a:p>
            <a:pPr lvl="1">
              <a:lnSpc>
                <a:spcPct val="150000"/>
              </a:lnSpc>
              <a:spcBef>
                <a:spcPct val="20000"/>
              </a:spcBef>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 这些交互作用常常在项目目标之间取得平衡，一部分绩效的提高可能需要牺牲另一部分绩效为代价；</a:t>
            </a:r>
            <a:endParaRPr lang="zh-CN" altLang="en-US" dirty="0">
              <a:latin typeface="微软雅黑" panose="020B0503020204020204" pitchFamily="34" charset="-122"/>
              <a:ea typeface="微软雅黑" panose="020B0503020204020204" pitchFamily="34" charset="-122"/>
            </a:endParaRPr>
          </a:p>
          <a:p>
            <a:pPr lvl="1">
              <a:lnSpc>
                <a:spcPct val="150000"/>
              </a:lnSpc>
              <a:spcBef>
                <a:spcPct val="20000"/>
              </a:spcBef>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 成功的项目管理，需要主动地管理这些交互的活动，以提高整个项目的绩效；</a:t>
            </a:r>
            <a:endParaRPr lang="zh-CN" altLang="en-US" dirty="0">
              <a:latin typeface="微软雅黑" panose="020B0503020204020204" pitchFamily="34" charset="-122"/>
              <a:ea typeface="微软雅黑" panose="020B0503020204020204" pitchFamily="34" charset="-122"/>
            </a:endParaRPr>
          </a:p>
          <a:p>
            <a:pPr lvl="1">
              <a:lnSpc>
                <a:spcPct val="150000"/>
              </a:lnSpc>
              <a:spcBef>
                <a:spcPct val="20000"/>
              </a:spcBef>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 项目管理通过使用 启动、计划、实施、控制、收尾 等过程完成；</a:t>
            </a:r>
            <a:endParaRPr lang="en-US" altLang="zh-CN" dirty="0">
              <a:latin typeface="微软雅黑" panose="020B0503020204020204" pitchFamily="34" charset="-122"/>
              <a:ea typeface="微软雅黑" panose="020B0503020204020204" pitchFamily="34" charset="-122"/>
            </a:endParaRPr>
          </a:p>
          <a:p>
            <a:pPr lvl="1">
              <a:lnSpc>
                <a:spcPct val="150000"/>
              </a:lnSpc>
              <a:spcBef>
                <a:spcPct val="20000"/>
              </a:spcBef>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 项目管理的核心是“</a:t>
            </a:r>
            <a:r>
              <a:rPr lang="zh-CN" altLang="en-US" sz="2200" dirty="0">
                <a:solidFill>
                  <a:srgbClr val="FF0000"/>
                </a:solidFill>
                <a:latin typeface="微软雅黑" panose="020B0503020204020204" pitchFamily="34" charset="-122"/>
                <a:ea typeface="微软雅黑" panose="020B0503020204020204" pitchFamily="34" charset="-122"/>
              </a:rPr>
              <a:t>过程管理</a:t>
            </a:r>
            <a:r>
              <a:rPr lang="zh-CN" altLang="en-US" dirty="0">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通过对过程的管理来达到预期结果，通过过程管理来减少结果偏移量</a:t>
            </a:r>
            <a:endParaRPr lang="zh-CN" altLang="en-US" dirty="0">
              <a:solidFill>
                <a:srgbClr val="C00000"/>
              </a:solidFill>
              <a:latin typeface="微软雅黑" panose="020B0503020204020204" pitchFamily="34" charset="-122"/>
              <a:ea typeface="微软雅黑" panose="020B0503020204020204" pitchFamily="34" charset="-122"/>
            </a:endParaRPr>
          </a:p>
          <a:p>
            <a:pPr eaLnBrk="1" hangingPunct="1">
              <a:lnSpc>
                <a:spcPct val="150000"/>
              </a:lnSpc>
            </a:pP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6" name="Rectangle 3"/>
          <p:cNvSpPr txBox="1">
            <a:spLocks noChangeArrowheads="1"/>
          </p:cNvSpPr>
          <p:nvPr/>
        </p:nvSpPr>
        <p:spPr bwMode="auto">
          <a:xfrm>
            <a:off x="1063039" y="3193047"/>
            <a:ext cx="8286750"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1" eaLnBrk="1" hangingPunct="1">
              <a:lnSpc>
                <a:spcPct val="150000"/>
              </a:lnSpc>
              <a:spcBef>
                <a:spcPct val="20000"/>
              </a:spcBef>
              <a:buFont typeface="Wingdings" panose="05000000000000000000" pitchFamily="2" charset="2"/>
              <a:buChar char="n"/>
            </a:pP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theme/theme1.xml><?xml version="1.0" encoding="utf-8"?>
<a:theme xmlns:a="http://schemas.openxmlformats.org/drawingml/2006/main" name="Office 主题">
  <a:themeElements>
    <a:clrScheme name="自定义 1">
      <a:dk1>
        <a:srgbClr val="333333"/>
      </a:dk1>
      <a:lt1>
        <a:srgbClr val="FFFFFF"/>
      </a:lt1>
      <a:dk2>
        <a:srgbClr val="44546A"/>
      </a:dk2>
      <a:lt2>
        <a:srgbClr val="E7E6E6"/>
      </a:lt2>
      <a:accent1>
        <a:srgbClr val="005878"/>
      </a:accent1>
      <a:accent2>
        <a:srgbClr val="3598DB"/>
      </a:accent2>
      <a:accent3>
        <a:srgbClr val="00B0F0"/>
      </a:accent3>
      <a:accent4>
        <a:srgbClr val="F1C40E"/>
      </a:accent4>
      <a:accent5>
        <a:srgbClr val="F39B13"/>
      </a:accent5>
      <a:accent6>
        <a:srgbClr val="E3822F"/>
      </a:accent6>
      <a:hlink>
        <a:srgbClr val="1CBC9C"/>
      </a:hlink>
      <a:folHlink>
        <a:srgbClr val="3598DB"/>
      </a:folHlink>
    </a:clrScheme>
    <a:fontScheme name="自定义 1">
      <a:majorFont>
        <a:latin typeface="Calibri"/>
        <a:ea typeface="华文楷体"/>
        <a:cs typeface=""/>
      </a:majorFont>
      <a:minorFont>
        <a:latin typeface="Calibri"/>
        <a:ea typeface="华文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50000"/>
            </a:schemeClr>
          </a:solidFill>
        </a:ln>
      </a:spPr>
      <a:bodyPr rtlCol="0" anchor="ctr"/>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50000"/>
            </a:schemeClr>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1">
  <a:themeElements>
    <a:clrScheme name="Lenovo">
      <a:dk1>
        <a:srgbClr val="000000"/>
      </a:dk1>
      <a:lt1>
        <a:sysClr val="window" lastClr="FFFFFF"/>
      </a:lt1>
      <a:dk2>
        <a:srgbClr val="6F7170"/>
      </a:dk2>
      <a:lt2>
        <a:srgbClr val="C4BEB6"/>
      </a:lt2>
      <a:accent1>
        <a:srgbClr val="E2231A"/>
      </a:accent1>
      <a:accent2>
        <a:srgbClr val="FF6A00"/>
      </a:accent2>
      <a:accent3>
        <a:srgbClr val="F04187"/>
      </a:accent3>
      <a:accent4>
        <a:srgbClr val="3E8DDD"/>
      </a:accent4>
      <a:accent5>
        <a:srgbClr val="4AC0E0"/>
      </a:accent5>
      <a:accent6>
        <a:srgbClr val="6ABF4A"/>
      </a:accent6>
      <a:hlink>
        <a:srgbClr val="4AC0E0"/>
      </a:hlink>
      <a:folHlink>
        <a:srgbClr val="4AC0E0"/>
      </a:folHlink>
    </a:clrScheme>
    <a:fontScheme name="自定义 8">
      <a:majorFont>
        <a:latin typeface="Arial"/>
        <a:ea typeface="方正兰亭细黑简体"/>
        <a:cs typeface=""/>
      </a:majorFont>
      <a:minorFont>
        <a:latin typeface="Arial"/>
        <a:ea typeface="方正兰亭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spcBef>
            <a:spcPts val="600"/>
          </a:spcBef>
          <a:defRPr sz="2000"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主题1">
  <a:themeElements>
    <a:clrScheme name="Lenovo">
      <a:dk1>
        <a:srgbClr val="000000"/>
      </a:dk1>
      <a:lt1>
        <a:sysClr val="window" lastClr="FFFFFF"/>
      </a:lt1>
      <a:dk2>
        <a:srgbClr val="6F7170"/>
      </a:dk2>
      <a:lt2>
        <a:srgbClr val="C4BEB6"/>
      </a:lt2>
      <a:accent1>
        <a:srgbClr val="E2231A"/>
      </a:accent1>
      <a:accent2>
        <a:srgbClr val="FF6A00"/>
      </a:accent2>
      <a:accent3>
        <a:srgbClr val="F04187"/>
      </a:accent3>
      <a:accent4>
        <a:srgbClr val="3E8DDD"/>
      </a:accent4>
      <a:accent5>
        <a:srgbClr val="4AC0E0"/>
      </a:accent5>
      <a:accent6>
        <a:srgbClr val="6ABF4A"/>
      </a:accent6>
      <a:hlink>
        <a:srgbClr val="4AC0E0"/>
      </a:hlink>
      <a:folHlink>
        <a:srgbClr val="4AC0E0"/>
      </a:folHlink>
    </a:clrScheme>
    <a:fontScheme name="自定义 8">
      <a:majorFont>
        <a:latin typeface="Arial"/>
        <a:ea typeface="方正兰亭细黑简体"/>
        <a:cs typeface=""/>
      </a:majorFont>
      <a:minorFont>
        <a:latin typeface="Arial"/>
        <a:ea typeface="方正兰亭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spcBef>
            <a:spcPts val="600"/>
          </a:spcBef>
          <a:defRPr sz="2000"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7957</Words>
  <Application>WPS 演示</Application>
  <PresentationFormat>宽屏</PresentationFormat>
  <Paragraphs>895</Paragraphs>
  <Slides>54</Slides>
  <Notes>2</Notes>
  <HiddenSlides>0</HiddenSlides>
  <MMClips>0</MMClips>
  <ScaleCrop>false</ScaleCrop>
  <HeadingPairs>
    <vt:vector size="8" baseType="variant">
      <vt:variant>
        <vt:lpstr>已用的字体</vt:lpstr>
      </vt:variant>
      <vt:variant>
        <vt:i4>15</vt:i4>
      </vt:variant>
      <vt:variant>
        <vt:lpstr>主题</vt:lpstr>
      </vt:variant>
      <vt:variant>
        <vt:i4>3</vt:i4>
      </vt:variant>
      <vt:variant>
        <vt:lpstr>嵌入 OLE 服务器</vt:lpstr>
      </vt:variant>
      <vt:variant>
        <vt:i4>0</vt:i4>
      </vt:variant>
      <vt:variant>
        <vt:lpstr>幻灯片标题</vt:lpstr>
      </vt:variant>
      <vt:variant>
        <vt:i4>54</vt:i4>
      </vt:variant>
    </vt:vector>
  </HeadingPairs>
  <TitlesOfParts>
    <vt:vector size="72" baseType="lpstr">
      <vt:lpstr>Arial</vt:lpstr>
      <vt:lpstr>宋体</vt:lpstr>
      <vt:lpstr>Wingdings</vt:lpstr>
      <vt:lpstr>方正兰亭细黑_GBK</vt:lpstr>
      <vt:lpstr>黑体</vt:lpstr>
      <vt:lpstr>FZZhengHeiS-DB-GB</vt:lpstr>
      <vt:lpstr>Segoe Print</vt:lpstr>
      <vt:lpstr>Arial</vt:lpstr>
      <vt:lpstr>微软雅黑</vt:lpstr>
      <vt:lpstr>FZLanTingHeiS-R-GB</vt:lpstr>
      <vt:lpstr>Foundry Gridnik Medium</vt:lpstr>
      <vt:lpstr>微软雅黑 Light</vt:lpstr>
      <vt:lpstr>Calibri</vt:lpstr>
      <vt:lpstr>华文楷体</vt:lpstr>
      <vt:lpstr>Arial Unicode MS</vt:lpstr>
      <vt:lpstr>Office 主题</vt:lpstr>
      <vt:lpstr>主题1</vt:lpstr>
      <vt:lpstr>1_主题1</vt:lpstr>
      <vt:lpstr>项目管理入门</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Black Xie</cp:lastModifiedBy>
  <cp:revision>2446</cp:revision>
  <cp:lastPrinted>2018-04-11T06:56:00Z</cp:lastPrinted>
  <dcterms:created xsi:type="dcterms:W3CDTF">2015-06-26T07:05:00Z</dcterms:created>
  <dcterms:modified xsi:type="dcterms:W3CDTF">2021-11-15T17:04:16Z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F7B70654DD564FDC9AC1C92ABBBEED87</vt:lpwstr>
  </property>
</Properties>
</file>